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4"/>
  </p:notesMasterIdLst>
  <p:handoutMasterIdLst>
    <p:handoutMasterId r:id="rId5"/>
  </p:handoutMasterIdLst>
  <p:sldIdLst>
    <p:sldId id="256" r:id="rId3"/>
  </p:sldIdLst>
  <p:sldSz cx="32918400" cy="22860000"/>
  <p:notesSz cx="9144000" cy="6858000"/>
  <p:embeddedFontLst>
    <p:embeddedFont>
      <p:font typeface="Calibri" panose="020F0502020204030204" pitchFamily="34" charset="0"/>
      <p:regular r:id="rId6"/>
      <p:bold r:id="rId7"/>
      <p:italic r:id="rId8"/>
      <p:boldItalic r:id="rId9"/>
    </p:embeddedFont>
    <p:embeddedFont>
      <p:font typeface="Calibri Light" panose="020F0302020204030204" pitchFamily="34" charset="0"/>
      <p:regular r:id="rId10"/>
      <p:italic r:id="rId11"/>
    </p:embeddedFont>
    <p:embeddedFont>
      <p:font typeface="Source Sans Pro" panose="020B0503030403020204" pitchFamily="34" charset="0"/>
      <p:regular r:id="rId12"/>
      <p:bold r:id="rId13"/>
      <p:italic r:id="rId14"/>
      <p:boldItalic r:id="rId15"/>
    </p:embeddedFont>
    <p:embeddedFont>
      <p:font typeface="Source Sans Pro Light" panose="020B0403030403020204" pitchFamily="34" charset="0"/>
      <p:regular r:id="rId16"/>
      <p:bold r:id="rId17"/>
      <p:italic r:id="rId18"/>
      <p:boldItalic r:id="rId19"/>
    </p:embeddedFont>
    <p:embeddedFont>
      <p:font typeface="Source Sans Pro SemiBold" panose="020B050303040302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200"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E68257-22CB-42EC-9610-AFE9D0734ED9}">
  <a:tblStyle styleId="{8AE68257-22CB-42EC-9610-AFE9D0734ED9}"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rgbClr val="FFFFFF"/>
      </a:tcTxStyle>
      <a:tcStyle>
        <a:tcBdr/>
        <a:fill>
          <a:solidFill>
            <a:srgbClr val="4F81BD"/>
          </a:solidFill>
        </a:fill>
      </a:tcStyle>
    </a:lastCol>
    <a:firstCol>
      <a:tcTxStyle b="on" i="off">
        <a:font>
          <a:latin typeface="Calibri"/>
          <a:ea typeface="Calibri"/>
          <a:cs typeface="Calibri"/>
        </a:font>
        <a:srgbClr val="FFFFFF"/>
      </a:tcTxStyle>
      <a:tcStyle>
        <a:tcBdr/>
        <a:fill>
          <a:solidFill>
            <a:srgbClr val="4F81BD"/>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F81BD"/>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F81BD"/>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966"/>
  </p:normalViewPr>
  <p:slideViewPr>
    <p:cSldViewPr snapToGrid="0">
      <p:cViewPr varScale="1">
        <p:scale>
          <a:sx n="47" d="100"/>
          <a:sy n="47" d="100"/>
        </p:scale>
        <p:origin x="3576" y="264"/>
      </p:cViewPr>
      <p:guideLst>
        <p:guide orient="horz" pos="7200"/>
        <p:guide pos="10368"/>
      </p:guideLst>
    </p:cSldViewPr>
  </p:slideViewPr>
  <p:notesTextViewPr>
    <p:cViewPr>
      <p:scale>
        <a:sx n="1" d="1"/>
        <a:sy n="1" d="1"/>
      </p:scale>
      <p:origin x="0" y="0"/>
    </p:cViewPr>
  </p:notesTextViewPr>
  <p:notesViewPr>
    <p:cSldViewPr snapToGrid="0">
      <p:cViewPr varScale="1">
        <p:scale>
          <a:sx n="158" d="100"/>
          <a:sy n="158" d="100"/>
        </p:scale>
        <p:origin x="572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16.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1.fntdata"/><Relationship Id="rId20"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presProps" Target="presProps.xml"/><Relationship Id="rId5" Type="http://schemas.openxmlformats.org/officeDocument/2006/relationships/handoutMaster" Target="handoutMasters/handoutMaster1.xml"/><Relationship Id="rId15" Type="http://schemas.openxmlformats.org/officeDocument/2006/relationships/font" Target="fonts/font10.fntdata"/><Relationship Id="rId23" Type="http://schemas.openxmlformats.org/officeDocument/2006/relationships/font" Target="fonts/font18.fntdata"/><Relationship Id="rId10" Type="http://schemas.openxmlformats.org/officeDocument/2006/relationships/font" Target="fonts/font5.fntdata"/><Relationship Id="rId19" Type="http://schemas.openxmlformats.org/officeDocument/2006/relationships/font" Target="fonts/font14.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E193F-8B16-890F-A29C-75961C3B6642}"/>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D6456B7-1216-56EA-59A7-B6634CAD7561}"/>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FEE0A0F-4A37-8B40-94CA-AB2C4F1695A8}" type="datetimeFigureOut">
              <a:rPr lang="en-US" smtClean="0"/>
              <a:t>8/29/23</a:t>
            </a:fld>
            <a:endParaRPr lang="en-US"/>
          </a:p>
        </p:txBody>
      </p:sp>
      <p:sp>
        <p:nvSpPr>
          <p:cNvPr id="4" name="Footer Placeholder 3">
            <a:extLst>
              <a:ext uri="{FF2B5EF4-FFF2-40B4-BE49-F238E27FC236}">
                <a16:creationId xmlns:a16="http://schemas.microsoft.com/office/drawing/2014/main" id="{6B2A4B3D-B775-3D78-FE2A-A1ADBC4FDA2D}"/>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2B678E-4943-49BD-460B-54D3DFB6A253}"/>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C2272593-BD26-1B44-9830-8F405D89517F}" type="slidenum">
              <a:rPr lang="en-US" smtClean="0"/>
              <a:t>‹#›</a:t>
            </a:fld>
            <a:endParaRPr lang="en-US"/>
          </a:p>
        </p:txBody>
      </p:sp>
    </p:spTree>
    <p:extLst>
      <p:ext uri="{BB962C8B-B14F-4D97-AF65-F5344CB8AC3E}">
        <p14:creationId xmlns:p14="http://schemas.microsoft.com/office/powerpoint/2010/main" val="1588551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20975" y="514350"/>
            <a:ext cx="370205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466"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720975" y="514350"/>
            <a:ext cx="370205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22149" y="3309222"/>
            <a:ext cx="30674160" cy="9122667"/>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18720"/>
            </a:lvl1pPr>
            <a:lvl2pPr lvl="1" algn="ctr">
              <a:spcBef>
                <a:spcPts val="0"/>
              </a:spcBef>
              <a:spcAft>
                <a:spcPts val="0"/>
              </a:spcAft>
              <a:buSzPts val="5200"/>
              <a:buNone/>
              <a:defRPr sz="18720"/>
            </a:lvl2pPr>
            <a:lvl3pPr lvl="2" algn="ctr">
              <a:spcBef>
                <a:spcPts val="0"/>
              </a:spcBef>
              <a:spcAft>
                <a:spcPts val="0"/>
              </a:spcAft>
              <a:buSzPts val="5200"/>
              <a:buNone/>
              <a:defRPr sz="18720"/>
            </a:lvl3pPr>
            <a:lvl4pPr lvl="3" algn="ctr">
              <a:spcBef>
                <a:spcPts val="0"/>
              </a:spcBef>
              <a:spcAft>
                <a:spcPts val="0"/>
              </a:spcAft>
              <a:buSzPts val="5200"/>
              <a:buNone/>
              <a:defRPr sz="18720"/>
            </a:lvl4pPr>
            <a:lvl5pPr lvl="4" algn="ctr">
              <a:spcBef>
                <a:spcPts val="0"/>
              </a:spcBef>
              <a:spcAft>
                <a:spcPts val="0"/>
              </a:spcAft>
              <a:buSzPts val="5200"/>
              <a:buNone/>
              <a:defRPr sz="18720"/>
            </a:lvl5pPr>
            <a:lvl6pPr lvl="5" algn="ctr">
              <a:spcBef>
                <a:spcPts val="0"/>
              </a:spcBef>
              <a:spcAft>
                <a:spcPts val="0"/>
              </a:spcAft>
              <a:buSzPts val="5200"/>
              <a:buNone/>
              <a:defRPr sz="18720"/>
            </a:lvl6pPr>
            <a:lvl7pPr lvl="6" algn="ctr">
              <a:spcBef>
                <a:spcPts val="0"/>
              </a:spcBef>
              <a:spcAft>
                <a:spcPts val="0"/>
              </a:spcAft>
              <a:buSzPts val="5200"/>
              <a:buNone/>
              <a:defRPr sz="18720"/>
            </a:lvl7pPr>
            <a:lvl8pPr lvl="7" algn="ctr">
              <a:spcBef>
                <a:spcPts val="0"/>
              </a:spcBef>
              <a:spcAft>
                <a:spcPts val="0"/>
              </a:spcAft>
              <a:buSzPts val="5200"/>
              <a:buNone/>
              <a:defRPr sz="18720"/>
            </a:lvl8pPr>
            <a:lvl9pPr lvl="8" algn="ctr">
              <a:spcBef>
                <a:spcPts val="0"/>
              </a:spcBef>
              <a:spcAft>
                <a:spcPts val="0"/>
              </a:spcAft>
              <a:buSzPts val="5200"/>
              <a:buNone/>
              <a:defRPr sz="18720"/>
            </a:lvl9pPr>
          </a:lstStyle>
          <a:p>
            <a:endParaRPr/>
          </a:p>
        </p:txBody>
      </p:sp>
      <p:sp>
        <p:nvSpPr>
          <p:cNvPr id="11" name="Google Shape;11;p2"/>
          <p:cNvSpPr txBox="1">
            <a:spLocks noGrp="1"/>
          </p:cNvSpPr>
          <p:nvPr>
            <p:ph type="subTitle" idx="1" hasCustomPrompt="1"/>
          </p:nvPr>
        </p:nvSpPr>
        <p:spPr>
          <a:xfrm>
            <a:off x="1122120" y="12596111"/>
            <a:ext cx="30674160" cy="3522667"/>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10080"/>
            </a:lvl1pPr>
            <a:lvl2pPr lvl="1" algn="ctr">
              <a:lnSpc>
                <a:spcPct val="100000"/>
              </a:lnSpc>
              <a:spcBef>
                <a:spcPts val="0"/>
              </a:spcBef>
              <a:spcAft>
                <a:spcPts val="0"/>
              </a:spcAft>
              <a:buSzPts val="2800"/>
              <a:buNone/>
              <a:defRPr sz="10080"/>
            </a:lvl2pPr>
            <a:lvl3pPr lvl="2" algn="ctr">
              <a:lnSpc>
                <a:spcPct val="100000"/>
              </a:lnSpc>
              <a:spcBef>
                <a:spcPts val="0"/>
              </a:spcBef>
              <a:spcAft>
                <a:spcPts val="0"/>
              </a:spcAft>
              <a:buSzPts val="2800"/>
              <a:buNone/>
              <a:defRPr sz="10080"/>
            </a:lvl3pPr>
            <a:lvl4pPr lvl="3" algn="ctr">
              <a:lnSpc>
                <a:spcPct val="100000"/>
              </a:lnSpc>
              <a:spcBef>
                <a:spcPts val="0"/>
              </a:spcBef>
              <a:spcAft>
                <a:spcPts val="0"/>
              </a:spcAft>
              <a:buSzPts val="2800"/>
              <a:buNone/>
              <a:defRPr sz="10080"/>
            </a:lvl4pPr>
            <a:lvl5pPr lvl="4" algn="ctr">
              <a:lnSpc>
                <a:spcPct val="100000"/>
              </a:lnSpc>
              <a:spcBef>
                <a:spcPts val="0"/>
              </a:spcBef>
              <a:spcAft>
                <a:spcPts val="0"/>
              </a:spcAft>
              <a:buSzPts val="2800"/>
              <a:buNone/>
              <a:defRPr sz="10080"/>
            </a:lvl5pPr>
            <a:lvl6pPr lvl="5" algn="ctr">
              <a:lnSpc>
                <a:spcPct val="100000"/>
              </a:lnSpc>
              <a:spcBef>
                <a:spcPts val="0"/>
              </a:spcBef>
              <a:spcAft>
                <a:spcPts val="0"/>
              </a:spcAft>
              <a:buSzPts val="2800"/>
              <a:buNone/>
              <a:defRPr sz="10080"/>
            </a:lvl6pPr>
            <a:lvl7pPr lvl="6" algn="ctr">
              <a:lnSpc>
                <a:spcPct val="100000"/>
              </a:lnSpc>
              <a:spcBef>
                <a:spcPts val="0"/>
              </a:spcBef>
              <a:spcAft>
                <a:spcPts val="0"/>
              </a:spcAft>
              <a:buSzPts val="2800"/>
              <a:buNone/>
              <a:defRPr sz="10080"/>
            </a:lvl7pPr>
            <a:lvl8pPr lvl="7" algn="ctr">
              <a:lnSpc>
                <a:spcPct val="100000"/>
              </a:lnSpc>
              <a:spcBef>
                <a:spcPts val="0"/>
              </a:spcBef>
              <a:spcAft>
                <a:spcPts val="0"/>
              </a:spcAft>
              <a:buSzPts val="2800"/>
              <a:buNone/>
              <a:defRPr sz="10080"/>
            </a:lvl8pPr>
            <a:lvl9pPr lvl="8" algn="ctr">
              <a:lnSpc>
                <a:spcPct val="100000"/>
              </a:lnSpc>
              <a:spcBef>
                <a:spcPts val="0"/>
              </a:spcBef>
              <a:spcAft>
                <a:spcPts val="0"/>
              </a:spcAft>
              <a:buSzPts val="2800"/>
              <a:buNone/>
              <a:defRPr sz="10080"/>
            </a:lvl9pPr>
          </a:lstStyle>
          <a:p>
            <a:r>
              <a:rPr lang="en-US" dirty="0"/>
              <a:t>Hi</a:t>
            </a:r>
          </a:p>
          <a:p>
            <a:r>
              <a:rPr lang="en-US" dirty="0"/>
              <a:t>	</a:t>
            </a:r>
          </a:p>
        </p:txBody>
      </p:sp>
      <p:sp>
        <p:nvSpPr>
          <p:cNvPr id="12" name="Google Shape;12;p2"/>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122120" y="4916111"/>
            <a:ext cx="30674160" cy="8726667"/>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43200"/>
            </a:lvl1pPr>
            <a:lvl2pPr lvl="1" algn="ctr">
              <a:spcBef>
                <a:spcPts val="0"/>
              </a:spcBef>
              <a:spcAft>
                <a:spcPts val="0"/>
              </a:spcAft>
              <a:buSzPts val="12000"/>
              <a:buNone/>
              <a:defRPr sz="43200"/>
            </a:lvl2pPr>
            <a:lvl3pPr lvl="2" algn="ctr">
              <a:spcBef>
                <a:spcPts val="0"/>
              </a:spcBef>
              <a:spcAft>
                <a:spcPts val="0"/>
              </a:spcAft>
              <a:buSzPts val="12000"/>
              <a:buNone/>
              <a:defRPr sz="43200"/>
            </a:lvl3pPr>
            <a:lvl4pPr lvl="3" algn="ctr">
              <a:spcBef>
                <a:spcPts val="0"/>
              </a:spcBef>
              <a:spcAft>
                <a:spcPts val="0"/>
              </a:spcAft>
              <a:buSzPts val="12000"/>
              <a:buNone/>
              <a:defRPr sz="43200"/>
            </a:lvl4pPr>
            <a:lvl5pPr lvl="4" algn="ctr">
              <a:spcBef>
                <a:spcPts val="0"/>
              </a:spcBef>
              <a:spcAft>
                <a:spcPts val="0"/>
              </a:spcAft>
              <a:buSzPts val="12000"/>
              <a:buNone/>
              <a:defRPr sz="43200"/>
            </a:lvl5pPr>
            <a:lvl6pPr lvl="5" algn="ctr">
              <a:spcBef>
                <a:spcPts val="0"/>
              </a:spcBef>
              <a:spcAft>
                <a:spcPts val="0"/>
              </a:spcAft>
              <a:buSzPts val="12000"/>
              <a:buNone/>
              <a:defRPr sz="43200"/>
            </a:lvl6pPr>
            <a:lvl7pPr lvl="6" algn="ctr">
              <a:spcBef>
                <a:spcPts val="0"/>
              </a:spcBef>
              <a:spcAft>
                <a:spcPts val="0"/>
              </a:spcAft>
              <a:buSzPts val="12000"/>
              <a:buNone/>
              <a:defRPr sz="43200"/>
            </a:lvl7pPr>
            <a:lvl8pPr lvl="7" algn="ctr">
              <a:spcBef>
                <a:spcPts val="0"/>
              </a:spcBef>
              <a:spcAft>
                <a:spcPts val="0"/>
              </a:spcAft>
              <a:buSzPts val="12000"/>
              <a:buNone/>
              <a:defRPr sz="43200"/>
            </a:lvl8pPr>
            <a:lvl9pPr lvl="8" algn="ctr">
              <a:spcBef>
                <a:spcPts val="0"/>
              </a:spcBef>
              <a:spcAft>
                <a:spcPts val="0"/>
              </a:spcAft>
              <a:buSzPts val="12000"/>
              <a:buNone/>
              <a:defRPr sz="43200"/>
            </a:lvl9pPr>
          </a:lstStyle>
          <a:p>
            <a:r>
              <a:t>xx%</a:t>
            </a:r>
          </a:p>
        </p:txBody>
      </p:sp>
      <p:sp>
        <p:nvSpPr>
          <p:cNvPr id="46" name="Google Shape;46;p11"/>
          <p:cNvSpPr txBox="1">
            <a:spLocks noGrp="1"/>
          </p:cNvSpPr>
          <p:nvPr>
            <p:ph type="body" idx="1"/>
          </p:nvPr>
        </p:nvSpPr>
        <p:spPr>
          <a:xfrm>
            <a:off x="1122120" y="14009889"/>
            <a:ext cx="30674160" cy="5781333"/>
          </a:xfrm>
          <a:prstGeom prst="rect">
            <a:avLst/>
          </a:prstGeom>
        </p:spPr>
        <p:txBody>
          <a:bodyPr spcFirstLastPara="1" wrap="square" lIns="91425" tIns="91425" rIns="91425" bIns="91425" anchor="t" anchorCtr="0">
            <a:normAutofit/>
          </a:bodyPr>
          <a:lstStyle>
            <a:lvl1pPr marL="1645920" lvl="0" indent="-1234440" algn="ctr">
              <a:spcBef>
                <a:spcPts val="0"/>
              </a:spcBef>
              <a:spcAft>
                <a:spcPts val="0"/>
              </a:spcAft>
              <a:buSzPts val="1800"/>
              <a:buChar char="●"/>
              <a:defRPr/>
            </a:lvl1pPr>
            <a:lvl2pPr marL="3291840" lvl="1" indent="-1143000" algn="ctr">
              <a:spcBef>
                <a:spcPts val="0"/>
              </a:spcBef>
              <a:spcAft>
                <a:spcPts val="0"/>
              </a:spcAft>
              <a:buSzPts val="1400"/>
              <a:buChar char="○"/>
              <a:defRPr/>
            </a:lvl2pPr>
            <a:lvl3pPr marL="4937760" lvl="2" indent="-1143000" algn="ctr">
              <a:spcBef>
                <a:spcPts val="0"/>
              </a:spcBef>
              <a:spcAft>
                <a:spcPts val="0"/>
              </a:spcAft>
              <a:buSzPts val="1400"/>
              <a:buChar char="■"/>
              <a:defRPr/>
            </a:lvl3pPr>
            <a:lvl4pPr marL="6583680" lvl="3" indent="-1143000" algn="ctr">
              <a:spcBef>
                <a:spcPts val="0"/>
              </a:spcBef>
              <a:spcAft>
                <a:spcPts val="0"/>
              </a:spcAft>
              <a:buSzPts val="1400"/>
              <a:buChar char="●"/>
              <a:defRPr/>
            </a:lvl4pPr>
            <a:lvl5pPr marL="8229600" lvl="4" indent="-1143000" algn="ctr">
              <a:spcBef>
                <a:spcPts val="0"/>
              </a:spcBef>
              <a:spcAft>
                <a:spcPts val="0"/>
              </a:spcAft>
              <a:buSzPts val="1400"/>
              <a:buChar char="○"/>
              <a:defRPr/>
            </a:lvl5pPr>
            <a:lvl6pPr marL="9875520" lvl="5" indent="-1143000" algn="ctr">
              <a:spcBef>
                <a:spcPts val="0"/>
              </a:spcBef>
              <a:spcAft>
                <a:spcPts val="0"/>
              </a:spcAft>
              <a:buSzPts val="1400"/>
              <a:buChar char="■"/>
              <a:defRPr/>
            </a:lvl6pPr>
            <a:lvl7pPr marL="11521440" lvl="6" indent="-1143000" algn="ctr">
              <a:spcBef>
                <a:spcPts val="0"/>
              </a:spcBef>
              <a:spcAft>
                <a:spcPts val="0"/>
              </a:spcAft>
              <a:buSzPts val="1400"/>
              <a:buChar char="●"/>
              <a:defRPr/>
            </a:lvl7pPr>
            <a:lvl8pPr marL="13167360" lvl="7" indent="-1143000" algn="ctr">
              <a:spcBef>
                <a:spcPts val="0"/>
              </a:spcBef>
              <a:spcAft>
                <a:spcPts val="0"/>
              </a:spcAft>
              <a:buSzPts val="1400"/>
              <a:buChar char="○"/>
              <a:defRPr/>
            </a:lvl8pPr>
            <a:lvl9pPr marL="14813280" lvl="8" indent="-11430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C72FD-3A3E-715C-977E-E1CBF119E4D0}"/>
              </a:ext>
            </a:extLst>
          </p:cNvPr>
          <p:cNvSpPr>
            <a:spLocks noGrp="1"/>
          </p:cNvSpPr>
          <p:nvPr>
            <p:ph type="ctrTitle"/>
          </p:nvPr>
        </p:nvSpPr>
        <p:spPr>
          <a:xfrm>
            <a:off x="4114800" y="3741738"/>
            <a:ext cx="24688800" cy="7958137"/>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2CAB2B-3060-13B2-E541-FBE6AC89CEBE}"/>
              </a:ext>
            </a:extLst>
          </p:cNvPr>
          <p:cNvSpPr>
            <a:spLocks noGrp="1"/>
          </p:cNvSpPr>
          <p:nvPr>
            <p:ph type="subTitle" idx="1"/>
          </p:nvPr>
        </p:nvSpPr>
        <p:spPr>
          <a:xfrm>
            <a:off x="4114800" y="12006263"/>
            <a:ext cx="24688800" cy="551973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E5DCBB-8729-F6C0-DD4C-8643CC683B90}"/>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5" name="Footer Placeholder 4">
            <a:extLst>
              <a:ext uri="{FF2B5EF4-FFF2-40B4-BE49-F238E27FC236}">
                <a16:creationId xmlns:a16="http://schemas.microsoft.com/office/drawing/2014/main" id="{CB4530E5-5FB8-214B-CCEE-310E4853AF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3C5-457E-3483-C0CE-8A60609E81EE}"/>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25101933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B7F4-C164-64A3-E4AC-0ADACCC7C6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BC5ECF-AA6B-2541-ED3F-C6F433F5BB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F49B1-0F22-833D-0B04-DF8232D93A7C}"/>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5" name="Footer Placeholder 4">
            <a:extLst>
              <a:ext uri="{FF2B5EF4-FFF2-40B4-BE49-F238E27FC236}">
                <a16:creationId xmlns:a16="http://schemas.microsoft.com/office/drawing/2014/main" id="{21C1FBBF-3853-3CD3-5A2F-21DDD4DD32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7CB2F-6851-9F43-C65D-AE956BFA037B}"/>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906529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3AFB-643A-58BC-5263-EC9A5F4A68F5}"/>
              </a:ext>
            </a:extLst>
          </p:cNvPr>
          <p:cNvSpPr>
            <a:spLocks noGrp="1"/>
          </p:cNvSpPr>
          <p:nvPr>
            <p:ph type="title"/>
          </p:nvPr>
        </p:nvSpPr>
        <p:spPr>
          <a:xfrm>
            <a:off x="2246313" y="5699125"/>
            <a:ext cx="28392437" cy="950912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463E8F-1E61-54C1-0DE3-9F730423172E}"/>
              </a:ext>
            </a:extLst>
          </p:cNvPr>
          <p:cNvSpPr>
            <a:spLocks noGrp="1"/>
          </p:cNvSpPr>
          <p:nvPr>
            <p:ph type="body" idx="1"/>
          </p:nvPr>
        </p:nvSpPr>
        <p:spPr>
          <a:xfrm>
            <a:off x="2246313" y="15298738"/>
            <a:ext cx="28392437" cy="500062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439DCA-4F52-ABD6-EA34-4B5953032B88}"/>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5" name="Footer Placeholder 4">
            <a:extLst>
              <a:ext uri="{FF2B5EF4-FFF2-40B4-BE49-F238E27FC236}">
                <a16:creationId xmlns:a16="http://schemas.microsoft.com/office/drawing/2014/main" id="{C6AAEE95-F791-3246-DF76-45788DCFF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17692-EA55-3D17-3E87-9B54B81EE040}"/>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261381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0AE2F-6640-4B6F-A21D-A6321A8340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66EC7C-7BE7-1B67-0862-AE2CEDF45680}"/>
              </a:ext>
            </a:extLst>
          </p:cNvPr>
          <p:cNvSpPr>
            <a:spLocks noGrp="1"/>
          </p:cNvSpPr>
          <p:nvPr>
            <p:ph sz="half" idx="1"/>
          </p:nvPr>
        </p:nvSpPr>
        <p:spPr>
          <a:xfrm>
            <a:off x="2263775" y="6084888"/>
            <a:ext cx="14119225" cy="14504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9927BD-ECEC-5943-1A1A-2ED7FB7A8650}"/>
              </a:ext>
            </a:extLst>
          </p:cNvPr>
          <p:cNvSpPr>
            <a:spLocks noGrp="1"/>
          </p:cNvSpPr>
          <p:nvPr>
            <p:ph sz="half" idx="2"/>
          </p:nvPr>
        </p:nvSpPr>
        <p:spPr>
          <a:xfrm>
            <a:off x="16535400" y="6084888"/>
            <a:ext cx="14119225" cy="14504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497593-CCBD-5E5B-BA5F-FC9BFB322A1E}"/>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6" name="Footer Placeholder 5">
            <a:extLst>
              <a:ext uri="{FF2B5EF4-FFF2-40B4-BE49-F238E27FC236}">
                <a16:creationId xmlns:a16="http://schemas.microsoft.com/office/drawing/2014/main" id="{1E05DB62-BFFE-0BAE-9051-2C419B186B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C2854A-A143-8629-B9CC-D116193CD069}"/>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16866545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7D90-BA3B-908B-E76E-18CA0BB4E948}"/>
              </a:ext>
            </a:extLst>
          </p:cNvPr>
          <p:cNvSpPr>
            <a:spLocks noGrp="1"/>
          </p:cNvSpPr>
          <p:nvPr>
            <p:ph type="title"/>
          </p:nvPr>
        </p:nvSpPr>
        <p:spPr>
          <a:xfrm>
            <a:off x="2266950" y="1217613"/>
            <a:ext cx="28392438" cy="441801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FE853E-A0C9-7353-C246-A3662AF92CC3}"/>
              </a:ext>
            </a:extLst>
          </p:cNvPr>
          <p:cNvSpPr>
            <a:spLocks noGrp="1"/>
          </p:cNvSpPr>
          <p:nvPr>
            <p:ph type="body" idx="1"/>
          </p:nvPr>
        </p:nvSpPr>
        <p:spPr>
          <a:xfrm>
            <a:off x="2266950" y="5603875"/>
            <a:ext cx="13927138" cy="27463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D62DF3-73B9-07CA-6AE9-04795F5CBB49}"/>
              </a:ext>
            </a:extLst>
          </p:cNvPr>
          <p:cNvSpPr>
            <a:spLocks noGrp="1"/>
          </p:cNvSpPr>
          <p:nvPr>
            <p:ph sz="half" idx="2"/>
          </p:nvPr>
        </p:nvSpPr>
        <p:spPr>
          <a:xfrm>
            <a:off x="2266950" y="8350250"/>
            <a:ext cx="13927138" cy="12282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257325-0604-3C45-61EE-B5D89991E6F3}"/>
              </a:ext>
            </a:extLst>
          </p:cNvPr>
          <p:cNvSpPr>
            <a:spLocks noGrp="1"/>
          </p:cNvSpPr>
          <p:nvPr>
            <p:ph type="body" sz="quarter" idx="3"/>
          </p:nvPr>
        </p:nvSpPr>
        <p:spPr>
          <a:xfrm>
            <a:off x="16665575" y="5603875"/>
            <a:ext cx="13993813" cy="27463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CC1376-9CDB-E778-257F-028E99611B7A}"/>
              </a:ext>
            </a:extLst>
          </p:cNvPr>
          <p:cNvSpPr>
            <a:spLocks noGrp="1"/>
          </p:cNvSpPr>
          <p:nvPr>
            <p:ph sz="quarter" idx="4"/>
          </p:nvPr>
        </p:nvSpPr>
        <p:spPr>
          <a:xfrm>
            <a:off x="16665575" y="8350250"/>
            <a:ext cx="13993813" cy="122824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951546-BDB5-BD81-AF1D-B3F98E31BB30}"/>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8" name="Footer Placeholder 7">
            <a:extLst>
              <a:ext uri="{FF2B5EF4-FFF2-40B4-BE49-F238E27FC236}">
                <a16:creationId xmlns:a16="http://schemas.microsoft.com/office/drawing/2014/main" id="{F7F5A4E8-06AA-0A12-375A-ACA32A2C8A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CA3687-B243-D6F7-D95F-45942F7A8876}"/>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1265384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D8949-CF70-3A70-C841-461E1900D9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534BA0-7346-E99E-566C-F03D22C6F877}"/>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4" name="Footer Placeholder 3">
            <a:extLst>
              <a:ext uri="{FF2B5EF4-FFF2-40B4-BE49-F238E27FC236}">
                <a16:creationId xmlns:a16="http://schemas.microsoft.com/office/drawing/2014/main" id="{D8CF6C68-4880-6FA6-D246-55B970DCDB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70DCD1-392F-E710-85C1-40E4365D5B5E}"/>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3531348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91C8E6-DCA9-306C-3823-969B5E43E6CC}"/>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3" name="Footer Placeholder 2">
            <a:extLst>
              <a:ext uri="{FF2B5EF4-FFF2-40B4-BE49-F238E27FC236}">
                <a16:creationId xmlns:a16="http://schemas.microsoft.com/office/drawing/2014/main" id="{0C5D8F91-7654-BF20-B084-7493BC90BB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50FB39-FDB8-BA75-554B-2D5B75B786B1}"/>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23964363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302C-8656-048E-EC2B-0D8DB5A510F3}"/>
              </a:ext>
            </a:extLst>
          </p:cNvPr>
          <p:cNvSpPr>
            <a:spLocks noGrp="1"/>
          </p:cNvSpPr>
          <p:nvPr>
            <p:ph type="title"/>
          </p:nvPr>
        </p:nvSpPr>
        <p:spPr>
          <a:xfrm>
            <a:off x="2266950" y="1524000"/>
            <a:ext cx="10617200" cy="53340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D7AF28-EC3E-9DB0-AC43-C74A991241B5}"/>
              </a:ext>
            </a:extLst>
          </p:cNvPr>
          <p:cNvSpPr>
            <a:spLocks noGrp="1"/>
          </p:cNvSpPr>
          <p:nvPr>
            <p:ph idx="1"/>
          </p:nvPr>
        </p:nvSpPr>
        <p:spPr>
          <a:xfrm>
            <a:off x="13995400" y="3290888"/>
            <a:ext cx="16663988" cy="162464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4C2E07-B436-A8E2-155E-425486DAB5C5}"/>
              </a:ext>
            </a:extLst>
          </p:cNvPr>
          <p:cNvSpPr>
            <a:spLocks noGrp="1"/>
          </p:cNvSpPr>
          <p:nvPr>
            <p:ph type="body" sz="half" idx="2"/>
          </p:nvPr>
        </p:nvSpPr>
        <p:spPr>
          <a:xfrm>
            <a:off x="2266950" y="6858000"/>
            <a:ext cx="10617200" cy="127047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61544-5592-E394-070A-E8E59EA0E92D}"/>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6" name="Footer Placeholder 5">
            <a:extLst>
              <a:ext uri="{FF2B5EF4-FFF2-40B4-BE49-F238E27FC236}">
                <a16:creationId xmlns:a16="http://schemas.microsoft.com/office/drawing/2014/main" id="{3B51C633-F34C-8CB7-FD02-6B0C42149E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C3315-7DB2-0DD3-F0BF-DFD729995D59}"/>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41781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122120" y="9559334"/>
            <a:ext cx="30674160" cy="3741333"/>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12960"/>
            </a:lvl1pPr>
            <a:lvl2pPr lvl="1" algn="ctr">
              <a:spcBef>
                <a:spcPts val="0"/>
              </a:spcBef>
              <a:spcAft>
                <a:spcPts val="0"/>
              </a:spcAft>
              <a:buSzPts val="3600"/>
              <a:buNone/>
              <a:defRPr sz="12960"/>
            </a:lvl2pPr>
            <a:lvl3pPr lvl="2" algn="ctr">
              <a:spcBef>
                <a:spcPts val="0"/>
              </a:spcBef>
              <a:spcAft>
                <a:spcPts val="0"/>
              </a:spcAft>
              <a:buSzPts val="3600"/>
              <a:buNone/>
              <a:defRPr sz="12960"/>
            </a:lvl3pPr>
            <a:lvl4pPr lvl="3" algn="ctr">
              <a:spcBef>
                <a:spcPts val="0"/>
              </a:spcBef>
              <a:spcAft>
                <a:spcPts val="0"/>
              </a:spcAft>
              <a:buSzPts val="3600"/>
              <a:buNone/>
              <a:defRPr sz="12960"/>
            </a:lvl4pPr>
            <a:lvl5pPr lvl="4" algn="ctr">
              <a:spcBef>
                <a:spcPts val="0"/>
              </a:spcBef>
              <a:spcAft>
                <a:spcPts val="0"/>
              </a:spcAft>
              <a:buSzPts val="3600"/>
              <a:buNone/>
              <a:defRPr sz="12960"/>
            </a:lvl5pPr>
            <a:lvl6pPr lvl="5" algn="ctr">
              <a:spcBef>
                <a:spcPts val="0"/>
              </a:spcBef>
              <a:spcAft>
                <a:spcPts val="0"/>
              </a:spcAft>
              <a:buSzPts val="3600"/>
              <a:buNone/>
              <a:defRPr sz="12960"/>
            </a:lvl6pPr>
            <a:lvl7pPr lvl="6" algn="ctr">
              <a:spcBef>
                <a:spcPts val="0"/>
              </a:spcBef>
              <a:spcAft>
                <a:spcPts val="0"/>
              </a:spcAft>
              <a:buSzPts val="3600"/>
              <a:buNone/>
              <a:defRPr sz="12960"/>
            </a:lvl7pPr>
            <a:lvl8pPr lvl="7" algn="ctr">
              <a:spcBef>
                <a:spcPts val="0"/>
              </a:spcBef>
              <a:spcAft>
                <a:spcPts val="0"/>
              </a:spcAft>
              <a:buSzPts val="3600"/>
              <a:buNone/>
              <a:defRPr sz="12960"/>
            </a:lvl8pPr>
            <a:lvl9pPr lvl="8" algn="ctr">
              <a:spcBef>
                <a:spcPts val="0"/>
              </a:spcBef>
              <a:spcAft>
                <a:spcPts val="0"/>
              </a:spcAft>
              <a:buSzPts val="3600"/>
              <a:buNone/>
              <a:defRPr sz="12960"/>
            </a:lvl9pPr>
          </a:lstStyle>
          <a:p>
            <a:endParaRPr/>
          </a:p>
        </p:txBody>
      </p:sp>
      <p:sp>
        <p:nvSpPr>
          <p:cNvPr id="15" name="Google Shape;15;p3"/>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104DA-33A2-1B0E-B4AB-666D9985F572}"/>
              </a:ext>
            </a:extLst>
          </p:cNvPr>
          <p:cNvSpPr>
            <a:spLocks noGrp="1"/>
          </p:cNvSpPr>
          <p:nvPr>
            <p:ph type="title"/>
          </p:nvPr>
        </p:nvSpPr>
        <p:spPr>
          <a:xfrm>
            <a:off x="2266950" y="1524000"/>
            <a:ext cx="10617200" cy="533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FD3A02-CA42-4D12-CB6E-25A33A17F802}"/>
              </a:ext>
            </a:extLst>
          </p:cNvPr>
          <p:cNvSpPr>
            <a:spLocks noGrp="1"/>
          </p:cNvSpPr>
          <p:nvPr>
            <p:ph type="pic" idx="1"/>
          </p:nvPr>
        </p:nvSpPr>
        <p:spPr>
          <a:xfrm>
            <a:off x="13995400" y="3290888"/>
            <a:ext cx="16663988" cy="162464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A9E56E-23AD-D8F6-3215-3891C5DA0021}"/>
              </a:ext>
            </a:extLst>
          </p:cNvPr>
          <p:cNvSpPr>
            <a:spLocks noGrp="1"/>
          </p:cNvSpPr>
          <p:nvPr>
            <p:ph type="body" sz="half" idx="2"/>
          </p:nvPr>
        </p:nvSpPr>
        <p:spPr>
          <a:xfrm>
            <a:off x="2266950" y="6858000"/>
            <a:ext cx="10617200" cy="127047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0BECA-7DBF-8ED2-CA4B-FA2AB1C2060A}"/>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6" name="Footer Placeholder 5">
            <a:extLst>
              <a:ext uri="{FF2B5EF4-FFF2-40B4-BE49-F238E27FC236}">
                <a16:creationId xmlns:a16="http://schemas.microsoft.com/office/drawing/2014/main" id="{8F23FFE2-36D4-FC5B-64FE-7A7129CD40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8CE4B5-4C44-B7C5-492B-876B13A3AFD1}"/>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10969042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751D-A988-6907-0C22-455CB12331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8B227C-109D-AF00-CD85-4F4CDF30AA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5892A-577D-7C4B-7BAB-7713EDC1BBC4}"/>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5" name="Footer Placeholder 4">
            <a:extLst>
              <a:ext uri="{FF2B5EF4-FFF2-40B4-BE49-F238E27FC236}">
                <a16:creationId xmlns:a16="http://schemas.microsoft.com/office/drawing/2014/main" id="{843FA2F0-DDAB-8228-D0EC-91466905E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15193-E934-93CF-76A6-BBC4383E5D32}"/>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460653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6B2E8C-BA65-D885-0CBE-67F4F1B0388F}"/>
              </a:ext>
            </a:extLst>
          </p:cNvPr>
          <p:cNvSpPr>
            <a:spLocks noGrp="1"/>
          </p:cNvSpPr>
          <p:nvPr>
            <p:ph type="title" orient="vert"/>
          </p:nvPr>
        </p:nvSpPr>
        <p:spPr>
          <a:xfrm>
            <a:off x="23556913" y="1217613"/>
            <a:ext cx="7097712" cy="1937226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D2AFD2-348D-02A9-3254-91AF221FAACA}"/>
              </a:ext>
            </a:extLst>
          </p:cNvPr>
          <p:cNvSpPr>
            <a:spLocks noGrp="1"/>
          </p:cNvSpPr>
          <p:nvPr>
            <p:ph type="body" orient="vert" idx="1"/>
          </p:nvPr>
        </p:nvSpPr>
        <p:spPr>
          <a:xfrm>
            <a:off x="2263775" y="1217613"/>
            <a:ext cx="21140738" cy="193722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A28A4-9F42-CA81-9732-4E7E629969C0}"/>
              </a:ext>
            </a:extLst>
          </p:cNvPr>
          <p:cNvSpPr>
            <a:spLocks noGrp="1"/>
          </p:cNvSpPr>
          <p:nvPr>
            <p:ph type="dt" sz="half" idx="10"/>
          </p:nvPr>
        </p:nvSpPr>
        <p:spPr/>
        <p:txBody>
          <a:bodyPr/>
          <a:lstStyle/>
          <a:p>
            <a:fld id="{951D494E-3EE7-F94B-A9C5-6F03526D401C}" type="datetimeFigureOut">
              <a:rPr lang="en-US" smtClean="0"/>
              <a:t>8/29/23</a:t>
            </a:fld>
            <a:endParaRPr lang="en-US"/>
          </a:p>
        </p:txBody>
      </p:sp>
      <p:sp>
        <p:nvSpPr>
          <p:cNvPr id="5" name="Footer Placeholder 4">
            <a:extLst>
              <a:ext uri="{FF2B5EF4-FFF2-40B4-BE49-F238E27FC236}">
                <a16:creationId xmlns:a16="http://schemas.microsoft.com/office/drawing/2014/main" id="{87375611-5C7B-C9CE-1B72-04F8D686D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75DBFC-EF88-A73E-C231-28A648929246}"/>
              </a:ext>
            </a:extLst>
          </p:cNvPr>
          <p:cNvSpPr>
            <a:spLocks noGrp="1"/>
          </p:cNvSpPr>
          <p:nvPr>
            <p:ph type="sldNum" sz="quarter" idx="12"/>
          </p:nvPr>
        </p:nvSpPr>
        <p:spPr/>
        <p:txBody>
          <a:bodyPr/>
          <a:lstStyle/>
          <a:p>
            <a:fld id="{66AFB30F-C262-AB4D-A4B0-260557D5FCFD}" type="slidenum">
              <a:rPr lang="en-US" smtClean="0"/>
              <a:t>‹#›</a:t>
            </a:fld>
            <a:endParaRPr lang="en-US"/>
          </a:p>
        </p:txBody>
      </p:sp>
    </p:spTree>
    <p:extLst>
      <p:ext uri="{BB962C8B-B14F-4D97-AF65-F5344CB8AC3E}">
        <p14:creationId xmlns:p14="http://schemas.microsoft.com/office/powerpoint/2010/main" val="660871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122120" y="1977889"/>
            <a:ext cx="30674160" cy="2545333"/>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1122120" y="5122111"/>
            <a:ext cx="30674160" cy="15184000"/>
          </a:xfrm>
          <a:prstGeom prst="rect">
            <a:avLst/>
          </a:prstGeom>
        </p:spPr>
        <p:txBody>
          <a:bodyPr spcFirstLastPara="1" wrap="square" lIns="91425" tIns="91425" rIns="91425" bIns="91425" anchor="t" anchorCtr="0">
            <a:normAutofit/>
          </a:bodyPr>
          <a:lstStyle>
            <a:lvl1pPr marL="1645920" lvl="0" indent="-1234440">
              <a:spcBef>
                <a:spcPts val="0"/>
              </a:spcBef>
              <a:spcAft>
                <a:spcPts val="0"/>
              </a:spcAft>
              <a:buSzPts val="1800"/>
              <a:buChar char="●"/>
              <a:defRPr/>
            </a:lvl1pPr>
            <a:lvl2pPr marL="3291840" lvl="1" indent="-1143000">
              <a:spcBef>
                <a:spcPts val="0"/>
              </a:spcBef>
              <a:spcAft>
                <a:spcPts val="0"/>
              </a:spcAft>
              <a:buSzPts val="1400"/>
              <a:buChar char="○"/>
              <a:defRPr/>
            </a:lvl2pPr>
            <a:lvl3pPr marL="4937760" lvl="2" indent="-1143000">
              <a:spcBef>
                <a:spcPts val="0"/>
              </a:spcBef>
              <a:spcAft>
                <a:spcPts val="0"/>
              </a:spcAft>
              <a:buSzPts val="1400"/>
              <a:buChar char="■"/>
              <a:defRPr/>
            </a:lvl3pPr>
            <a:lvl4pPr marL="6583680" lvl="3" indent="-1143000">
              <a:spcBef>
                <a:spcPts val="0"/>
              </a:spcBef>
              <a:spcAft>
                <a:spcPts val="0"/>
              </a:spcAft>
              <a:buSzPts val="1400"/>
              <a:buChar char="●"/>
              <a:defRPr/>
            </a:lvl4pPr>
            <a:lvl5pPr marL="8229600" lvl="4" indent="-1143000">
              <a:spcBef>
                <a:spcPts val="0"/>
              </a:spcBef>
              <a:spcAft>
                <a:spcPts val="0"/>
              </a:spcAft>
              <a:buSzPts val="1400"/>
              <a:buChar char="○"/>
              <a:defRPr/>
            </a:lvl5pPr>
            <a:lvl6pPr marL="9875520" lvl="5" indent="-1143000">
              <a:spcBef>
                <a:spcPts val="0"/>
              </a:spcBef>
              <a:spcAft>
                <a:spcPts val="0"/>
              </a:spcAft>
              <a:buSzPts val="1400"/>
              <a:buChar char="■"/>
              <a:defRPr/>
            </a:lvl6pPr>
            <a:lvl7pPr marL="11521440" lvl="6" indent="-1143000">
              <a:spcBef>
                <a:spcPts val="0"/>
              </a:spcBef>
              <a:spcAft>
                <a:spcPts val="0"/>
              </a:spcAft>
              <a:buSzPts val="1400"/>
              <a:buChar char="●"/>
              <a:defRPr/>
            </a:lvl7pPr>
            <a:lvl8pPr marL="13167360" lvl="7" indent="-1143000">
              <a:spcBef>
                <a:spcPts val="0"/>
              </a:spcBef>
              <a:spcAft>
                <a:spcPts val="0"/>
              </a:spcAft>
              <a:buSzPts val="1400"/>
              <a:buChar char="○"/>
              <a:defRPr/>
            </a:lvl8pPr>
            <a:lvl9pPr marL="14813280" lvl="8" indent="-11430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122120" y="1977889"/>
            <a:ext cx="30674160" cy="2545333"/>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1122120" y="5122111"/>
            <a:ext cx="14399640" cy="15184000"/>
          </a:xfrm>
          <a:prstGeom prst="rect">
            <a:avLst/>
          </a:prstGeom>
        </p:spPr>
        <p:txBody>
          <a:bodyPr spcFirstLastPara="1" wrap="square" lIns="91425" tIns="91425" rIns="91425" bIns="91425" anchor="t" anchorCtr="0">
            <a:normAutofit/>
          </a:bodyPr>
          <a:lstStyle>
            <a:lvl1pPr marL="1645920" lvl="0" indent="-1143000">
              <a:spcBef>
                <a:spcPts val="0"/>
              </a:spcBef>
              <a:spcAft>
                <a:spcPts val="0"/>
              </a:spcAft>
              <a:buSzPts val="1400"/>
              <a:buChar char="●"/>
              <a:defRPr sz="5040"/>
            </a:lvl1pPr>
            <a:lvl2pPr marL="3291840" lvl="1" indent="-1097280">
              <a:spcBef>
                <a:spcPts val="0"/>
              </a:spcBef>
              <a:spcAft>
                <a:spcPts val="0"/>
              </a:spcAft>
              <a:buSzPts val="1200"/>
              <a:buChar char="○"/>
              <a:defRPr sz="4320"/>
            </a:lvl2pPr>
            <a:lvl3pPr marL="4937760" lvl="2" indent="-1097280">
              <a:spcBef>
                <a:spcPts val="0"/>
              </a:spcBef>
              <a:spcAft>
                <a:spcPts val="0"/>
              </a:spcAft>
              <a:buSzPts val="1200"/>
              <a:buChar char="■"/>
              <a:defRPr sz="4320"/>
            </a:lvl3pPr>
            <a:lvl4pPr marL="6583680" lvl="3" indent="-1097280">
              <a:spcBef>
                <a:spcPts val="0"/>
              </a:spcBef>
              <a:spcAft>
                <a:spcPts val="0"/>
              </a:spcAft>
              <a:buSzPts val="1200"/>
              <a:buChar char="●"/>
              <a:defRPr sz="4320"/>
            </a:lvl4pPr>
            <a:lvl5pPr marL="8229600" lvl="4" indent="-1097280">
              <a:spcBef>
                <a:spcPts val="0"/>
              </a:spcBef>
              <a:spcAft>
                <a:spcPts val="0"/>
              </a:spcAft>
              <a:buSzPts val="1200"/>
              <a:buChar char="○"/>
              <a:defRPr sz="4320"/>
            </a:lvl5pPr>
            <a:lvl6pPr marL="9875520" lvl="5" indent="-1097280">
              <a:spcBef>
                <a:spcPts val="0"/>
              </a:spcBef>
              <a:spcAft>
                <a:spcPts val="0"/>
              </a:spcAft>
              <a:buSzPts val="1200"/>
              <a:buChar char="■"/>
              <a:defRPr sz="4320"/>
            </a:lvl6pPr>
            <a:lvl7pPr marL="11521440" lvl="6" indent="-1097280">
              <a:spcBef>
                <a:spcPts val="0"/>
              </a:spcBef>
              <a:spcAft>
                <a:spcPts val="0"/>
              </a:spcAft>
              <a:buSzPts val="1200"/>
              <a:buChar char="●"/>
              <a:defRPr sz="4320"/>
            </a:lvl7pPr>
            <a:lvl8pPr marL="13167360" lvl="7" indent="-1097280">
              <a:spcBef>
                <a:spcPts val="0"/>
              </a:spcBef>
              <a:spcAft>
                <a:spcPts val="0"/>
              </a:spcAft>
              <a:buSzPts val="1200"/>
              <a:buChar char="○"/>
              <a:defRPr sz="4320"/>
            </a:lvl8pPr>
            <a:lvl9pPr marL="14813280" lvl="8" indent="-1097280">
              <a:spcBef>
                <a:spcPts val="0"/>
              </a:spcBef>
              <a:spcAft>
                <a:spcPts val="0"/>
              </a:spcAft>
              <a:buSzPts val="1200"/>
              <a:buChar char="■"/>
              <a:defRPr sz="4320"/>
            </a:lvl9pPr>
          </a:lstStyle>
          <a:p>
            <a:endParaRPr/>
          </a:p>
        </p:txBody>
      </p:sp>
      <p:sp>
        <p:nvSpPr>
          <p:cNvPr id="23" name="Google Shape;23;p5"/>
          <p:cNvSpPr txBox="1">
            <a:spLocks noGrp="1"/>
          </p:cNvSpPr>
          <p:nvPr>
            <p:ph type="body" idx="2"/>
          </p:nvPr>
        </p:nvSpPr>
        <p:spPr>
          <a:xfrm>
            <a:off x="17396640" y="5122111"/>
            <a:ext cx="14399640" cy="15184000"/>
          </a:xfrm>
          <a:prstGeom prst="rect">
            <a:avLst/>
          </a:prstGeom>
        </p:spPr>
        <p:txBody>
          <a:bodyPr spcFirstLastPara="1" wrap="square" lIns="91425" tIns="91425" rIns="91425" bIns="91425" anchor="t" anchorCtr="0">
            <a:normAutofit/>
          </a:bodyPr>
          <a:lstStyle>
            <a:lvl1pPr marL="1645920" lvl="0" indent="-1143000">
              <a:spcBef>
                <a:spcPts val="0"/>
              </a:spcBef>
              <a:spcAft>
                <a:spcPts val="0"/>
              </a:spcAft>
              <a:buSzPts val="1400"/>
              <a:buChar char="●"/>
              <a:defRPr sz="5040"/>
            </a:lvl1pPr>
            <a:lvl2pPr marL="3291840" lvl="1" indent="-1097280">
              <a:spcBef>
                <a:spcPts val="0"/>
              </a:spcBef>
              <a:spcAft>
                <a:spcPts val="0"/>
              </a:spcAft>
              <a:buSzPts val="1200"/>
              <a:buChar char="○"/>
              <a:defRPr sz="4320"/>
            </a:lvl2pPr>
            <a:lvl3pPr marL="4937760" lvl="2" indent="-1097280">
              <a:spcBef>
                <a:spcPts val="0"/>
              </a:spcBef>
              <a:spcAft>
                <a:spcPts val="0"/>
              </a:spcAft>
              <a:buSzPts val="1200"/>
              <a:buChar char="■"/>
              <a:defRPr sz="4320"/>
            </a:lvl3pPr>
            <a:lvl4pPr marL="6583680" lvl="3" indent="-1097280">
              <a:spcBef>
                <a:spcPts val="0"/>
              </a:spcBef>
              <a:spcAft>
                <a:spcPts val="0"/>
              </a:spcAft>
              <a:buSzPts val="1200"/>
              <a:buChar char="●"/>
              <a:defRPr sz="4320"/>
            </a:lvl4pPr>
            <a:lvl5pPr marL="8229600" lvl="4" indent="-1097280">
              <a:spcBef>
                <a:spcPts val="0"/>
              </a:spcBef>
              <a:spcAft>
                <a:spcPts val="0"/>
              </a:spcAft>
              <a:buSzPts val="1200"/>
              <a:buChar char="○"/>
              <a:defRPr sz="4320"/>
            </a:lvl5pPr>
            <a:lvl6pPr marL="9875520" lvl="5" indent="-1097280">
              <a:spcBef>
                <a:spcPts val="0"/>
              </a:spcBef>
              <a:spcAft>
                <a:spcPts val="0"/>
              </a:spcAft>
              <a:buSzPts val="1200"/>
              <a:buChar char="■"/>
              <a:defRPr sz="4320"/>
            </a:lvl6pPr>
            <a:lvl7pPr marL="11521440" lvl="6" indent="-1097280">
              <a:spcBef>
                <a:spcPts val="0"/>
              </a:spcBef>
              <a:spcAft>
                <a:spcPts val="0"/>
              </a:spcAft>
              <a:buSzPts val="1200"/>
              <a:buChar char="●"/>
              <a:defRPr sz="4320"/>
            </a:lvl7pPr>
            <a:lvl8pPr marL="13167360" lvl="7" indent="-1097280">
              <a:spcBef>
                <a:spcPts val="0"/>
              </a:spcBef>
              <a:spcAft>
                <a:spcPts val="0"/>
              </a:spcAft>
              <a:buSzPts val="1200"/>
              <a:buChar char="○"/>
              <a:defRPr sz="4320"/>
            </a:lvl8pPr>
            <a:lvl9pPr marL="14813280" lvl="8" indent="-1097280">
              <a:spcBef>
                <a:spcPts val="0"/>
              </a:spcBef>
              <a:spcAft>
                <a:spcPts val="0"/>
              </a:spcAft>
              <a:buSzPts val="1200"/>
              <a:buChar char="■"/>
              <a:defRPr sz="4320"/>
            </a:lvl9pPr>
          </a:lstStyle>
          <a:p>
            <a:endParaRPr/>
          </a:p>
        </p:txBody>
      </p:sp>
      <p:sp>
        <p:nvSpPr>
          <p:cNvPr id="24" name="Google Shape;24;p5"/>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122120" y="1977889"/>
            <a:ext cx="30674160" cy="2545333"/>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122120" y="2469333"/>
            <a:ext cx="10108800" cy="3358667"/>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8640"/>
            </a:lvl1pPr>
            <a:lvl2pPr lvl="1">
              <a:spcBef>
                <a:spcPts val="0"/>
              </a:spcBef>
              <a:spcAft>
                <a:spcPts val="0"/>
              </a:spcAft>
              <a:buSzPts val="2400"/>
              <a:buNone/>
              <a:defRPr sz="8640"/>
            </a:lvl2pPr>
            <a:lvl3pPr lvl="2">
              <a:spcBef>
                <a:spcPts val="0"/>
              </a:spcBef>
              <a:spcAft>
                <a:spcPts val="0"/>
              </a:spcAft>
              <a:buSzPts val="2400"/>
              <a:buNone/>
              <a:defRPr sz="8640"/>
            </a:lvl3pPr>
            <a:lvl4pPr lvl="3">
              <a:spcBef>
                <a:spcPts val="0"/>
              </a:spcBef>
              <a:spcAft>
                <a:spcPts val="0"/>
              </a:spcAft>
              <a:buSzPts val="2400"/>
              <a:buNone/>
              <a:defRPr sz="8640"/>
            </a:lvl4pPr>
            <a:lvl5pPr lvl="4">
              <a:spcBef>
                <a:spcPts val="0"/>
              </a:spcBef>
              <a:spcAft>
                <a:spcPts val="0"/>
              </a:spcAft>
              <a:buSzPts val="2400"/>
              <a:buNone/>
              <a:defRPr sz="8640"/>
            </a:lvl5pPr>
            <a:lvl6pPr lvl="5">
              <a:spcBef>
                <a:spcPts val="0"/>
              </a:spcBef>
              <a:spcAft>
                <a:spcPts val="0"/>
              </a:spcAft>
              <a:buSzPts val="2400"/>
              <a:buNone/>
              <a:defRPr sz="8640"/>
            </a:lvl6pPr>
            <a:lvl7pPr lvl="6">
              <a:spcBef>
                <a:spcPts val="0"/>
              </a:spcBef>
              <a:spcAft>
                <a:spcPts val="0"/>
              </a:spcAft>
              <a:buSzPts val="2400"/>
              <a:buNone/>
              <a:defRPr sz="8640"/>
            </a:lvl7pPr>
            <a:lvl8pPr lvl="7">
              <a:spcBef>
                <a:spcPts val="0"/>
              </a:spcBef>
              <a:spcAft>
                <a:spcPts val="0"/>
              </a:spcAft>
              <a:buSzPts val="2400"/>
              <a:buNone/>
              <a:defRPr sz="8640"/>
            </a:lvl8pPr>
            <a:lvl9pPr lvl="8">
              <a:spcBef>
                <a:spcPts val="0"/>
              </a:spcBef>
              <a:spcAft>
                <a:spcPts val="0"/>
              </a:spcAft>
              <a:buSzPts val="2400"/>
              <a:buNone/>
              <a:defRPr sz="8640"/>
            </a:lvl9pPr>
          </a:lstStyle>
          <a:p>
            <a:endParaRPr/>
          </a:p>
        </p:txBody>
      </p:sp>
      <p:sp>
        <p:nvSpPr>
          <p:cNvPr id="30" name="Google Shape;30;p7"/>
          <p:cNvSpPr txBox="1">
            <a:spLocks noGrp="1"/>
          </p:cNvSpPr>
          <p:nvPr>
            <p:ph type="body" idx="1"/>
          </p:nvPr>
        </p:nvSpPr>
        <p:spPr>
          <a:xfrm>
            <a:off x="1122120" y="6176000"/>
            <a:ext cx="10108800" cy="14130667"/>
          </a:xfrm>
          <a:prstGeom prst="rect">
            <a:avLst/>
          </a:prstGeom>
        </p:spPr>
        <p:txBody>
          <a:bodyPr spcFirstLastPara="1" wrap="square" lIns="91425" tIns="91425" rIns="91425" bIns="91425" anchor="t" anchorCtr="0">
            <a:normAutofit/>
          </a:bodyPr>
          <a:lstStyle>
            <a:lvl1pPr marL="1645920" lvl="0" indent="-1097280">
              <a:spcBef>
                <a:spcPts val="0"/>
              </a:spcBef>
              <a:spcAft>
                <a:spcPts val="0"/>
              </a:spcAft>
              <a:buSzPts val="1200"/>
              <a:buChar char="●"/>
              <a:defRPr sz="4320"/>
            </a:lvl1pPr>
            <a:lvl2pPr marL="3291840" lvl="1" indent="-1097280">
              <a:spcBef>
                <a:spcPts val="0"/>
              </a:spcBef>
              <a:spcAft>
                <a:spcPts val="0"/>
              </a:spcAft>
              <a:buSzPts val="1200"/>
              <a:buChar char="○"/>
              <a:defRPr sz="4320"/>
            </a:lvl2pPr>
            <a:lvl3pPr marL="4937760" lvl="2" indent="-1097280">
              <a:spcBef>
                <a:spcPts val="0"/>
              </a:spcBef>
              <a:spcAft>
                <a:spcPts val="0"/>
              </a:spcAft>
              <a:buSzPts val="1200"/>
              <a:buChar char="■"/>
              <a:defRPr sz="4320"/>
            </a:lvl3pPr>
            <a:lvl4pPr marL="6583680" lvl="3" indent="-1097280">
              <a:spcBef>
                <a:spcPts val="0"/>
              </a:spcBef>
              <a:spcAft>
                <a:spcPts val="0"/>
              </a:spcAft>
              <a:buSzPts val="1200"/>
              <a:buChar char="●"/>
              <a:defRPr sz="4320"/>
            </a:lvl4pPr>
            <a:lvl5pPr marL="8229600" lvl="4" indent="-1097280">
              <a:spcBef>
                <a:spcPts val="0"/>
              </a:spcBef>
              <a:spcAft>
                <a:spcPts val="0"/>
              </a:spcAft>
              <a:buSzPts val="1200"/>
              <a:buChar char="○"/>
              <a:defRPr sz="4320"/>
            </a:lvl5pPr>
            <a:lvl6pPr marL="9875520" lvl="5" indent="-1097280">
              <a:spcBef>
                <a:spcPts val="0"/>
              </a:spcBef>
              <a:spcAft>
                <a:spcPts val="0"/>
              </a:spcAft>
              <a:buSzPts val="1200"/>
              <a:buChar char="■"/>
              <a:defRPr sz="4320"/>
            </a:lvl6pPr>
            <a:lvl7pPr marL="11521440" lvl="6" indent="-1097280">
              <a:spcBef>
                <a:spcPts val="0"/>
              </a:spcBef>
              <a:spcAft>
                <a:spcPts val="0"/>
              </a:spcAft>
              <a:buSzPts val="1200"/>
              <a:buChar char="●"/>
              <a:defRPr sz="4320"/>
            </a:lvl7pPr>
            <a:lvl8pPr marL="13167360" lvl="7" indent="-1097280">
              <a:spcBef>
                <a:spcPts val="0"/>
              </a:spcBef>
              <a:spcAft>
                <a:spcPts val="0"/>
              </a:spcAft>
              <a:buSzPts val="1200"/>
              <a:buChar char="○"/>
              <a:defRPr sz="4320"/>
            </a:lvl8pPr>
            <a:lvl9pPr marL="14813280" lvl="8" indent="-1097280">
              <a:spcBef>
                <a:spcPts val="0"/>
              </a:spcBef>
              <a:spcAft>
                <a:spcPts val="0"/>
              </a:spcAft>
              <a:buSzPts val="1200"/>
              <a:buChar char="■"/>
              <a:defRPr sz="4320"/>
            </a:lvl9pPr>
          </a:lstStyle>
          <a:p>
            <a:endParaRPr/>
          </a:p>
        </p:txBody>
      </p:sp>
      <p:sp>
        <p:nvSpPr>
          <p:cNvPr id="31" name="Google Shape;31;p7"/>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764900" y="2000667"/>
            <a:ext cx="22924080" cy="18181333"/>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17280"/>
            </a:lvl1pPr>
            <a:lvl2pPr lvl="1">
              <a:spcBef>
                <a:spcPts val="0"/>
              </a:spcBef>
              <a:spcAft>
                <a:spcPts val="0"/>
              </a:spcAft>
              <a:buSzPts val="4800"/>
              <a:buNone/>
              <a:defRPr sz="17280"/>
            </a:lvl2pPr>
            <a:lvl3pPr lvl="2">
              <a:spcBef>
                <a:spcPts val="0"/>
              </a:spcBef>
              <a:spcAft>
                <a:spcPts val="0"/>
              </a:spcAft>
              <a:buSzPts val="4800"/>
              <a:buNone/>
              <a:defRPr sz="17280"/>
            </a:lvl3pPr>
            <a:lvl4pPr lvl="3">
              <a:spcBef>
                <a:spcPts val="0"/>
              </a:spcBef>
              <a:spcAft>
                <a:spcPts val="0"/>
              </a:spcAft>
              <a:buSzPts val="4800"/>
              <a:buNone/>
              <a:defRPr sz="17280"/>
            </a:lvl4pPr>
            <a:lvl5pPr lvl="4">
              <a:spcBef>
                <a:spcPts val="0"/>
              </a:spcBef>
              <a:spcAft>
                <a:spcPts val="0"/>
              </a:spcAft>
              <a:buSzPts val="4800"/>
              <a:buNone/>
              <a:defRPr sz="17280"/>
            </a:lvl5pPr>
            <a:lvl6pPr lvl="5">
              <a:spcBef>
                <a:spcPts val="0"/>
              </a:spcBef>
              <a:spcAft>
                <a:spcPts val="0"/>
              </a:spcAft>
              <a:buSzPts val="4800"/>
              <a:buNone/>
              <a:defRPr sz="17280"/>
            </a:lvl6pPr>
            <a:lvl7pPr lvl="6">
              <a:spcBef>
                <a:spcPts val="0"/>
              </a:spcBef>
              <a:spcAft>
                <a:spcPts val="0"/>
              </a:spcAft>
              <a:buSzPts val="4800"/>
              <a:buNone/>
              <a:defRPr sz="17280"/>
            </a:lvl7pPr>
            <a:lvl8pPr lvl="7">
              <a:spcBef>
                <a:spcPts val="0"/>
              </a:spcBef>
              <a:spcAft>
                <a:spcPts val="0"/>
              </a:spcAft>
              <a:buSzPts val="4800"/>
              <a:buNone/>
              <a:defRPr sz="17280"/>
            </a:lvl8pPr>
            <a:lvl9pPr lvl="8">
              <a:spcBef>
                <a:spcPts val="0"/>
              </a:spcBef>
              <a:spcAft>
                <a:spcPts val="0"/>
              </a:spcAft>
              <a:buSzPts val="4800"/>
              <a:buNone/>
              <a:defRPr sz="17280"/>
            </a:lvl9pPr>
          </a:lstStyle>
          <a:p>
            <a:endParaRPr/>
          </a:p>
        </p:txBody>
      </p:sp>
      <p:sp>
        <p:nvSpPr>
          <p:cNvPr id="34" name="Google Shape;34;p8"/>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6459200" y="-556"/>
            <a:ext cx="16459200" cy="22860000"/>
          </a:xfrm>
          <a:prstGeom prst="rect">
            <a:avLst/>
          </a:prstGeom>
          <a:solidFill>
            <a:schemeClr val="lt2"/>
          </a:solidFill>
          <a:ln>
            <a:noFill/>
          </a:ln>
        </p:spPr>
        <p:txBody>
          <a:bodyPr spcFirstLastPara="1" wrap="square" lIns="329130" tIns="329130" rIns="329130" bIns="329130" anchor="ctr" anchorCtr="0">
            <a:noAutofit/>
          </a:bodyPr>
          <a:lstStyle/>
          <a:p>
            <a:pPr marL="0" lvl="0" indent="0" algn="l" rtl="0">
              <a:spcBef>
                <a:spcPts val="0"/>
              </a:spcBef>
              <a:spcAft>
                <a:spcPts val="0"/>
              </a:spcAft>
              <a:buNone/>
            </a:pPr>
            <a:endParaRPr sz="19678"/>
          </a:p>
        </p:txBody>
      </p:sp>
      <p:sp>
        <p:nvSpPr>
          <p:cNvPr id="37" name="Google Shape;37;p9"/>
          <p:cNvSpPr txBox="1">
            <a:spLocks noGrp="1"/>
          </p:cNvSpPr>
          <p:nvPr>
            <p:ph type="title"/>
          </p:nvPr>
        </p:nvSpPr>
        <p:spPr>
          <a:xfrm>
            <a:off x="955800" y="5480778"/>
            <a:ext cx="14562720" cy="658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15120"/>
            </a:lvl1pPr>
            <a:lvl2pPr lvl="1" algn="ctr">
              <a:spcBef>
                <a:spcPts val="0"/>
              </a:spcBef>
              <a:spcAft>
                <a:spcPts val="0"/>
              </a:spcAft>
              <a:buSzPts val="4200"/>
              <a:buNone/>
              <a:defRPr sz="15120"/>
            </a:lvl2pPr>
            <a:lvl3pPr lvl="2" algn="ctr">
              <a:spcBef>
                <a:spcPts val="0"/>
              </a:spcBef>
              <a:spcAft>
                <a:spcPts val="0"/>
              </a:spcAft>
              <a:buSzPts val="4200"/>
              <a:buNone/>
              <a:defRPr sz="15120"/>
            </a:lvl3pPr>
            <a:lvl4pPr lvl="3" algn="ctr">
              <a:spcBef>
                <a:spcPts val="0"/>
              </a:spcBef>
              <a:spcAft>
                <a:spcPts val="0"/>
              </a:spcAft>
              <a:buSzPts val="4200"/>
              <a:buNone/>
              <a:defRPr sz="15120"/>
            </a:lvl4pPr>
            <a:lvl5pPr lvl="4" algn="ctr">
              <a:spcBef>
                <a:spcPts val="0"/>
              </a:spcBef>
              <a:spcAft>
                <a:spcPts val="0"/>
              </a:spcAft>
              <a:buSzPts val="4200"/>
              <a:buNone/>
              <a:defRPr sz="15120"/>
            </a:lvl5pPr>
            <a:lvl6pPr lvl="5" algn="ctr">
              <a:spcBef>
                <a:spcPts val="0"/>
              </a:spcBef>
              <a:spcAft>
                <a:spcPts val="0"/>
              </a:spcAft>
              <a:buSzPts val="4200"/>
              <a:buNone/>
              <a:defRPr sz="15120"/>
            </a:lvl6pPr>
            <a:lvl7pPr lvl="6" algn="ctr">
              <a:spcBef>
                <a:spcPts val="0"/>
              </a:spcBef>
              <a:spcAft>
                <a:spcPts val="0"/>
              </a:spcAft>
              <a:buSzPts val="4200"/>
              <a:buNone/>
              <a:defRPr sz="15120"/>
            </a:lvl7pPr>
            <a:lvl8pPr lvl="7" algn="ctr">
              <a:spcBef>
                <a:spcPts val="0"/>
              </a:spcBef>
              <a:spcAft>
                <a:spcPts val="0"/>
              </a:spcAft>
              <a:buSzPts val="4200"/>
              <a:buNone/>
              <a:defRPr sz="15120"/>
            </a:lvl8pPr>
            <a:lvl9pPr lvl="8" algn="ctr">
              <a:spcBef>
                <a:spcPts val="0"/>
              </a:spcBef>
              <a:spcAft>
                <a:spcPts val="0"/>
              </a:spcAft>
              <a:buSzPts val="4200"/>
              <a:buNone/>
              <a:defRPr sz="15120"/>
            </a:lvl9pPr>
          </a:lstStyle>
          <a:p>
            <a:endParaRPr/>
          </a:p>
        </p:txBody>
      </p:sp>
      <p:sp>
        <p:nvSpPr>
          <p:cNvPr id="38" name="Google Shape;38;p9"/>
          <p:cNvSpPr txBox="1">
            <a:spLocks noGrp="1"/>
          </p:cNvSpPr>
          <p:nvPr>
            <p:ph type="subTitle" idx="1"/>
          </p:nvPr>
        </p:nvSpPr>
        <p:spPr>
          <a:xfrm>
            <a:off x="955800" y="12458111"/>
            <a:ext cx="14562720" cy="5489333"/>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7560"/>
            </a:lvl1pPr>
            <a:lvl2pPr lvl="1" algn="ctr">
              <a:lnSpc>
                <a:spcPct val="100000"/>
              </a:lnSpc>
              <a:spcBef>
                <a:spcPts val="0"/>
              </a:spcBef>
              <a:spcAft>
                <a:spcPts val="0"/>
              </a:spcAft>
              <a:buSzPts val="2100"/>
              <a:buNone/>
              <a:defRPr sz="7560"/>
            </a:lvl2pPr>
            <a:lvl3pPr lvl="2" algn="ctr">
              <a:lnSpc>
                <a:spcPct val="100000"/>
              </a:lnSpc>
              <a:spcBef>
                <a:spcPts val="0"/>
              </a:spcBef>
              <a:spcAft>
                <a:spcPts val="0"/>
              </a:spcAft>
              <a:buSzPts val="2100"/>
              <a:buNone/>
              <a:defRPr sz="7560"/>
            </a:lvl3pPr>
            <a:lvl4pPr lvl="3" algn="ctr">
              <a:lnSpc>
                <a:spcPct val="100000"/>
              </a:lnSpc>
              <a:spcBef>
                <a:spcPts val="0"/>
              </a:spcBef>
              <a:spcAft>
                <a:spcPts val="0"/>
              </a:spcAft>
              <a:buSzPts val="2100"/>
              <a:buNone/>
              <a:defRPr sz="7560"/>
            </a:lvl4pPr>
            <a:lvl5pPr lvl="4" algn="ctr">
              <a:lnSpc>
                <a:spcPct val="100000"/>
              </a:lnSpc>
              <a:spcBef>
                <a:spcPts val="0"/>
              </a:spcBef>
              <a:spcAft>
                <a:spcPts val="0"/>
              </a:spcAft>
              <a:buSzPts val="2100"/>
              <a:buNone/>
              <a:defRPr sz="7560"/>
            </a:lvl5pPr>
            <a:lvl6pPr lvl="5" algn="ctr">
              <a:lnSpc>
                <a:spcPct val="100000"/>
              </a:lnSpc>
              <a:spcBef>
                <a:spcPts val="0"/>
              </a:spcBef>
              <a:spcAft>
                <a:spcPts val="0"/>
              </a:spcAft>
              <a:buSzPts val="2100"/>
              <a:buNone/>
              <a:defRPr sz="7560"/>
            </a:lvl6pPr>
            <a:lvl7pPr lvl="6" algn="ctr">
              <a:lnSpc>
                <a:spcPct val="100000"/>
              </a:lnSpc>
              <a:spcBef>
                <a:spcPts val="0"/>
              </a:spcBef>
              <a:spcAft>
                <a:spcPts val="0"/>
              </a:spcAft>
              <a:buSzPts val="2100"/>
              <a:buNone/>
              <a:defRPr sz="7560"/>
            </a:lvl7pPr>
            <a:lvl8pPr lvl="7" algn="ctr">
              <a:lnSpc>
                <a:spcPct val="100000"/>
              </a:lnSpc>
              <a:spcBef>
                <a:spcPts val="0"/>
              </a:spcBef>
              <a:spcAft>
                <a:spcPts val="0"/>
              </a:spcAft>
              <a:buSzPts val="2100"/>
              <a:buNone/>
              <a:defRPr sz="7560"/>
            </a:lvl8pPr>
            <a:lvl9pPr lvl="8" algn="ctr">
              <a:lnSpc>
                <a:spcPct val="100000"/>
              </a:lnSpc>
              <a:spcBef>
                <a:spcPts val="0"/>
              </a:spcBef>
              <a:spcAft>
                <a:spcPts val="0"/>
              </a:spcAft>
              <a:buSzPts val="2100"/>
              <a:buNone/>
              <a:defRPr sz="7560"/>
            </a:lvl9pPr>
          </a:lstStyle>
          <a:p>
            <a:endParaRPr/>
          </a:p>
        </p:txBody>
      </p:sp>
      <p:sp>
        <p:nvSpPr>
          <p:cNvPr id="39" name="Google Shape;39;p9"/>
          <p:cNvSpPr txBox="1">
            <a:spLocks noGrp="1"/>
          </p:cNvSpPr>
          <p:nvPr>
            <p:ph type="body" idx="2"/>
          </p:nvPr>
        </p:nvSpPr>
        <p:spPr>
          <a:xfrm>
            <a:off x="17782200" y="3218111"/>
            <a:ext cx="13813200" cy="16422667"/>
          </a:xfrm>
          <a:prstGeom prst="rect">
            <a:avLst/>
          </a:prstGeom>
        </p:spPr>
        <p:txBody>
          <a:bodyPr spcFirstLastPara="1" wrap="square" lIns="91425" tIns="91425" rIns="91425" bIns="91425" anchor="ctr" anchorCtr="0">
            <a:normAutofit/>
          </a:bodyPr>
          <a:lstStyle>
            <a:lvl1pPr marL="1645920" lvl="0" indent="-1234440">
              <a:spcBef>
                <a:spcPts val="0"/>
              </a:spcBef>
              <a:spcAft>
                <a:spcPts val="0"/>
              </a:spcAft>
              <a:buSzPts val="1800"/>
              <a:buChar char="●"/>
              <a:defRPr/>
            </a:lvl1pPr>
            <a:lvl2pPr marL="3291840" lvl="1" indent="-1143000">
              <a:spcBef>
                <a:spcPts val="0"/>
              </a:spcBef>
              <a:spcAft>
                <a:spcPts val="0"/>
              </a:spcAft>
              <a:buSzPts val="1400"/>
              <a:buChar char="○"/>
              <a:defRPr/>
            </a:lvl2pPr>
            <a:lvl3pPr marL="4937760" lvl="2" indent="-1143000">
              <a:spcBef>
                <a:spcPts val="0"/>
              </a:spcBef>
              <a:spcAft>
                <a:spcPts val="0"/>
              </a:spcAft>
              <a:buSzPts val="1400"/>
              <a:buChar char="■"/>
              <a:defRPr/>
            </a:lvl3pPr>
            <a:lvl4pPr marL="6583680" lvl="3" indent="-1143000">
              <a:spcBef>
                <a:spcPts val="0"/>
              </a:spcBef>
              <a:spcAft>
                <a:spcPts val="0"/>
              </a:spcAft>
              <a:buSzPts val="1400"/>
              <a:buChar char="●"/>
              <a:defRPr/>
            </a:lvl4pPr>
            <a:lvl5pPr marL="8229600" lvl="4" indent="-1143000">
              <a:spcBef>
                <a:spcPts val="0"/>
              </a:spcBef>
              <a:spcAft>
                <a:spcPts val="0"/>
              </a:spcAft>
              <a:buSzPts val="1400"/>
              <a:buChar char="○"/>
              <a:defRPr/>
            </a:lvl5pPr>
            <a:lvl6pPr marL="9875520" lvl="5" indent="-1143000">
              <a:spcBef>
                <a:spcPts val="0"/>
              </a:spcBef>
              <a:spcAft>
                <a:spcPts val="0"/>
              </a:spcAft>
              <a:buSzPts val="1400"/>
              <a:buChar char="■"/>
              <a:defRPr/>
            </a:lvl6pPr>
            <a:lvl7pPr marL="11521440" lvl="6" indent="-1143000">
              <a:spcBef>
                <a:spcPts val="0"/>
              </a:spcBef>
              <a:spcAft>
                <a:spcPts val="0"/>
              </a:spcAft>
              <a:buSzPts val="1400"/>
              <a:buChar char="●"/>
              <a:defRPr/>
            </a:lvl7pPr>
            <a:lvl8pPr marL="13167360" lvl="7" indent="-1143000">
              <a:spcBef>
                <a:spcPts val="0"/>
              </a:spcBef>
              <a:spcAft>
                <a:spcPts val="0"/>
              </a:spcAft>
              <a:buSzPts val="1400"/>
              <a:buChar char="○"/>
              <a:defRPr/>
            </a:lvl8pPr>
            <a:lvl9pPr marL="14813280" lvl="8" indent="-11430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122120" y="18802556"/>
            <a:ext cx="21595680" cy="2689333"/>
          </a:xfrm>
          <a:prstGeom prst="rect">
            <a:avLst/>
          </a:prstGeom>
        </p:spPr>
        <p:txBody>
          <a:bodyPr spcFirstLastPara="1" wrap="square" lIns="91425" tIns="91425" rIns="91425" bIns="91425" anchor="ctr" anchorCtr="0">
            <a:normAutofit/>
          </a:bodyPr>
          <a:lstStyle>
            <a:lvl1pPr marL="1645920" lvl="0" indent="-82296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30500849" y="20725409"/>
            <a:ext cx="1975320" cy="1749333"/>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22120" y="1977889"/>
            <a:ext cx="30674160" cy="2545333"/>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122120" y="5122111"/>
            <a:ext cx="30674160" cy="1518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30500849" y="20725409"/>
            <a:ext cx="1975320" cy="1749333"/>
          </a:xfrm>
          <a:prstGeom prst="rect">
            <a:avLst/>
          </a:prstGeom>
          <a:noFill/>
          <a:ln>
            <a:noFill/>
          </a:ln>
        </p:spPr>
        <p:txBody>
          <a:bodyPr spcFirstLastPara="1" wrap="square" lIns="91425" tIns="91425" rIns="91425" bIns="91425" anchor="ctr" anchorCtr="0">
            <a:normAutofit/>
          </a:bodyPr>
          <a:lstStyle>
            <a:lvl1pPr lvl="0" algn="r">
              <a:buNone/>
              <a:defRPr sz="3600">
                <a:solidFill>
                  <a:schemeClr val="dk2"/>
                </a:solidFill>
              </a:defRPr>
            </a:lvl1pPr>
            <a:lvl2pPr lvl="1" algn="r">
              <a:buNone/>
              <a:defRPr sz="3600">
                <a:solidFill>
                  <a:schemeClr val="dk2"/>
                </a:solidFill>
              </a:defRPr>
            </a:lvl2pPr>
            <a:lvl3pPr lvl="2" algn="r">
              <a:buNone/>
              <a:defRPr sz="3600">
                <a:solidFill>
                  <a:schemeClr val="dk2"/>
                </a:solidFill>
              </a:defRPr>
            </a:lvl3pPr>
            <a:lvl4pPr lvl="3" algn="r">
              <a:buNone/>
              <a:defRPr sz="3600">
                <a:solidFill>
                  <a:schemeClr val="dk2"/>
                </a:solidFill>
              </a:defRPr>
            </a:lvl4pPr>
            <a:lvl5pPr lvl="4" algn="r">
              <a:buNone/>
              <a:defRPr sz="3600">
                <a:solidFill>
                  <a:schemeClr val="dk2"/>
                </a:solidFill>
              </a:defRPr>
            </a:lvl5pPr>
            <a:lvl6pPr lvl="5" algn="r">
              <a:buNone/>
              <a:defRPr sz="3600">
                <a:solidFill>
                  <a:schemeClr val="dk2"/>
                </a:solidFill>
              </a:defRPr>
            </a:lvl6pPr>
            <a:lvl7pPr lvl="6" algn="r">
              <a:buNone/>
              <a:defRPr sz="3600">
                <a:solidFill>
                  <a:schemeClr val="dk2"/>
                </a:solidFill>
              </a:defRPr>
            </a:lvl7pPr>
            <a:lvl8pPr lvl="7" algn="r">
              <a:buNone/>
              <a:defRPr sz="3600">
                <a:solidFill>
                  <a:schemeClr val="dk2"/>
                </a:solidFill>
              </a:defRPr>
            </a:lvl8pPr>
            <a:lvl9pPr lvl="8" algn="r">
              <a:buNone/>
              <a:defRPr sz="36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04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9979DA-6810-6CD7-A123-8A00AE5F3659}"/>
              </a:ext>
            </a:extLst>
          </p:cNvPr>
          <p:cNvSpPr>
            <a:spLocks noGrp="1"/>
          </p:cNvSpPr>
          <p:nvPr>
            <p:ph type="title"/>
          </p:nvPr>
        </p:nvSpPr>
        <p:spPr>
          <a:xfrm>
            <a:off x="2263775" y="1217613"/>
            <a:ext cx="28390850" cy="44180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5D52692-C65A-DBEC-578F-BDBE9850EF84}"/>
              </a:ext>
            </a:extLst>
          </p:cNvPr>
          <p:cNvSpPr>
            <a:spLocks noGrp="1"/>
          </p:cNvSpPr>
          <p:nvPr>
            <p:ph type="body" idx="1"/>
          </p:nvPr>
        </p:nvSpPr>
        <p:spPr>
          <a:xfrm>
            <a:off x="2263775" y="6084888"/>
            <a:ext cx="28390850" cy="1450498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458D288-6C38-1DC7-63A6-8FA54C4DDF02}"/>
              </a:ext>
            </a:extLst>
          </p:cNvPr>
          <p:cNvSpPr>
            <a:spLocks noGrp="1"/>
          </p:cNvSpPr>
          <p:nvPr>
            <p:ph type="dt" sz="half" idx="2"/>
          </p:nvPr>
        </p:nvSpPr>
        <p:spPr>
          <a:xfrm>
            <a:off x="2263775" y="21188363"/>
            <a:ext cx="7405688" cy="1216025"/>
          </a:xfrm>
          <a:prstGeom prst="rect">
            <a:avLst/>
          </a:prstGeom>
        </p:spPr>
        <p:txBody>
          <a:bodyPr vert="horz" lIns="91440" tIns="45720" rIns="91440" bIns="45720" rtlCol="0" anchor="ctr"/>
          <a:lstStyle>
            <a:lvl1pPr algn="l">
              <a:defRPr sz="1200">
                <a:solidFill>
                  <a:schemeClr val="tx1">
                    <a:tint val="75000"/>
                  </a:schemeClr>
                </a:solidFill>
              </a:defRPr>
            </a:lvl1pPr>
          </a:lstStyle>
          <a:p>
            <a:fld id="{951D494E-3EE7-F94B-A9C5-6F03526D401C}" type="datetimeFigureOut">
              <a:rPr lang="en-US" smtClean="0"/>
              <a:t>8/29/23</a:t>
            </a:fld>
            <a:endParaRPr lang="en-US"/>
          </a:p>
        </p:txBody>
      </p:sp>
      <p:sp>
        <p:nvSpPr>
          <p:cNvPr id="5" name="Footer Placeholder 4">
            <a:extLst>
              <a:ext uri="{FF2B5EF4-FFF2-40B4-BE49-F238E27FC236}">
                <a16:creationId xmlns:a16="http://schemas.microsoft.com/office/drawing/2014/main" id="{7C42E0BD-9083-8A27-32F5-AC7A1CAD12D2}"/>
              </a:ext>
            </a:extLst>
          </p:cNvPr>
          <p:cNvSpPr>
            <a:spLocks noGrp="1"/>
          </p:cNvSpPr>
          <p:nvPr>
            <p:ph type="ftr" sz="quarter" idx="3"/>
          </p:nvPr>
        </p:nvSpPr>
        <p:spPr>
          <a:xfrm>
            <a:off x="10904538" y="21188363"/>
            <a:ext cx="11109325" cy="12160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5F52D5-854C-5DA3-E139-7C5045DD8854}"/>
              </a:ext>
            </a:extLst>
          </p:cNvPr>
          <p:cNvSpPr>
            <a:spLocks noGrp="1"/>
          </p:cNvSpPr>
          <p:nvPr>
            <p:ph type="sldNum" sz="quarter" idx="4"/>
          </p:nvPr>
        </p:nvSpPr>
        <p:spPr>
          <a:xfrm>
            <a:off x="23248938" y="21188363"/>
            <a:ext cx="7405687" cy="1216025"/>
          </a:xfrm>
          <a:prstGeom prst="rect">
            <a:avLst/>
          </a:prstGeom>
        </p:spPr>
        <p:txBody>
          <a:bodyPr vert="horz" lIns="91440" tIns="45720" rIns="91440" bIns="45720" rtlCol="0" anchor="ctr"/>
          <a:lstStyle>
            <a:lvl1pPr algn="r">
              <a:defRPr sz="1200">
                <a:solidFill>
                  <a:schemeClr val="tx1">
                    <a:tint val="75000"/>
                  </a:schemeClr>
                </a:solidFill>
              </a:defRPr>
            </a:lvl1pPr>
          </a:lstStyle>
          <a:p>
            <a:fld id="{66AFB30F-C262-AB4D-A4B0-260557D5FCFD}" type="slidenum">
              <a:rPr lang="en-US" smtClean="0"/>
              <a:t>‹#›</a:t>
            </a:fld>
            <a:endParaRPr lang="en-US"/>
          </a:p>
        </p:txBody>
      </p:sp>
    </p:spTree>
    <p:extLst>
      <p:ext uri="{BB962C8B-B14F-4D97-AF65-F5344CB8AC3E}">
        <p14:creationId xmlns:p14="http://schemas.microsoft.com/office/powerpoint/2010/main" val="2946784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emf"/><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png"/><Relationship Id="rId5" Type="http://schemas.openxmlformats.org/officeDocument/2006/relationships/image" Target="../media/image3.emf"/><Relationship Id="rId10" Type="http://schemas.openxmlformats.org/officeDocument/2006/relationships/image" Target="../media/image8.png"/><Relationship Id="rId4" Type="http://schemas.openxmlformats.org/officeDocument/2006/relationships/image" Target="../media/image2.emf"/><Relationship Id="rId9" Type="http://schemas.openxmlformats.org/officeDocument/2006/relationships/image" Target="../media/image7.png"/><Relationship Id="rId1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7" name="Picture 16" descr="A diagram of a cell line&#10;&#10;Description automatically generated">
            <a:extLst>
              <a:ext uri="{FF2B5EF4-FFF2-40B4-BE49-F238E27FC236}">
                <a16:creationId xmlns:a16="http://schemas.microsoft.com/office/drawing/2014/main" id="{9ECDD681-519D-5B75-1C0A-B4643AF17C56}"/>
              </a:ext>
            </a:extLst>
          </p:cNvPr>
          <p:cNvPicPr>
            <a:picLocks noChangeAspect="1"/>
          </p:cNvPicPr>
          <p:nvPr/>
        </p:nvPicPr>
        <p:blipFill rotWithShape="1">
          <a:blip r:embed="rId3"/>
          <a:srcRect l="20179" r="18714"/>
          <a:stretch/>
        </p:blipFill>
        <p:spPr>
          <a:xfrm>
            <a:off x="2791209" y="5813837"/>
            <a:ext cx="2238773" cy="3556712"/>
          </a:xfrm>
          <a:prstGeom prst="rect">
            <a:avLst/>
          </a:prstGeom>
        </p:spPr>
      </p:pic>
      <p:sp>
        <p:nvSpPr>
          <p:cNvPr id="30" name="Google Shape;55;p13">
            <a:extLst>
              <a:ext uri="{FF2B5EF4-FFF2-40B4-BE49-F238E27FC236}">
                <a16:creationId xmlns:a16="http://schemas.microsoft.com/office/drawing/2014/main" id="{30EDF250-C28A-1213-F7BF-00350E5FB58B}"/>
              </a:ext>
            </a:extLst>
          </p:cNvPr>
          <p:cNvSpPr/>
          <p:nvPr/>
        </p:nvSpPr>
        <p:spPr>
          <a:xfrm>
            <a:off x="23670625" y="5516058"/>
            <a:ext cx="3624363" cy="8344993"/>
          </a:xfrm>
          <a:prstGeom prst="rect">
            <a:avLst/>
          </a:prstGeom>
          <a:noFill/>
          <a:ln w="9525" cap="flat" cmpd="sng">
            <a:noFill/>
            <a:prstDash val="solid"/>
            <a:round/>
            <a:headEnd type="none" w="sm" len="sm"/>
            <a:tailEnd type="none" w="sm" len="sm"/>
          </a:ln>
        </p:spPr>
        <p:txBody>
          <a:bodyPr spcFirstLastPara="1" wrap="square" lIns="329130" tIns="329130" rIns="329130" bIns="329130" anchor="ctr" anchorCtr="0">
            <a:noAutofit/>
          </a:bodyPr>
          <a:lstStyle/>
          <a:p>
            <a:endParaRPr sz="19678" dirty="0"/>
          </a:p>
        </p:txBody>
      </p:sp>
      <p:sp>
        <p:nvSpPr>
          <p:cNvPr id="51" name="Google Shape;108;p13">
            <a:extLst>
              <a:ext uri="{FF2B5EF4-FFF2-40B4-BE49-F238E27FC236}">
                <a16:creationId xmlns:a16="http://schemas.microsoft.com/office/drawing/2014/main" id="{B81412D8-F16F-531F-AB70-9FC7D185932D}"/>
              </a:ext>
            </a:extLst>
          </p:cNvPr>
          <p:cNvSpPr/>
          <p:nvPr/>
        </p:nvSpPr>
        <p:spPr>
          <a:xfrm>
            <a:off x="5549404" y="16456611"/>
            <a:ext cx="21757217" cy="4305308"/>
          </a:xfrm>
          <a:prstGeom prst="rect">
            <a:avLst/>
          </a:prstGeom>
          <a:solidFill>
            <a:srgbClr val="CFE2F3"/>
          </a:solidFill>
          <a:ln w="9525" cap="flat" cmpd="sng">
            <a:solidFill>
              <a:schemeClr val="accent5">
                <a:lumMod val="75000"/>
              </a:schemeClr>
            </a:solidFill>
            <a:prstDash val="solid"/>
            <a:round/>
            <a:headEnd type="none" w="sm" len="sm"/>
            <a:tailEnd type="none" w="sm" len="sm"/>
          </a:ln>
        </p:spPr>
        <p:txBody>
          <a:bodyPr spcFirstLastPara="1" wrap="square" lIns="329130" tIns="329130" rIns="329130" bIns="329130" anchor="ctr" anchorCtr="0">
            <a:noAutofit/>
          </a:bodyPr>
          <a:lstStyle/>
          <a:p>
            <a:endParaRPr sz="19678"/>
          </a:p>
        </p:txBody>
      </p:sp>
      <p:sp>
        <p:nvSpPr>
          <p:cNvPr id="57" name="Google Shape;57;p13"/>
          <p:cNvSpPr txBox="1">
            <a:spLocks noGrp="1"/>
          </p:cNvSpPr>
          <p:nvPr>
            <p:ph type="ctrTitle"/>
          </p:nvPr>
        </p:nvSpPr>
        <p:spPr>
          <a:xfrm>
            <a:off x="0" y="2171700"/>
            <a:ext cx="32918400" cy="2588760"/>
          </a:xfrm>
          <a:prstGeom prst="rect">
            <a:avLst/>
          </a:prstGeom>
          <a:solidFill>
            <a:srgbClr val="3D85C6"/>
          </a:solidFill>
        </p:spPr>
        <p:txBody>
          <a:bodyPr spcFirstLastPara="1" wrap="square" lIns="329130" tIns="329130" rIns="329130" bIns="329130" anchor="b" anchorCtr="0">
            <a:normAutofit fontScale="90000"/>
          </a:bodyPr>
          <a:lstStyle/>
          <a:p>
            <a:pPr>
              <a:lnSpc>
                <a:spcPct val="110000"/>
              </a:lnSpc>
            </a:pPr>
            <a:r>
              <a:rPr lang="en-US" sz="5440" b="1" dirty="0">
                <a:solidFill>
                  <a:schemeClr val="lt1"/>
                </a:solidFill>
                <a:latin typeface="Source Sans Pro SemiBold"/>
                <a:ea typeface="Source Sans Pro SemiBold"/>
                <a:cs typeface="Source Sans Pro SemiBold"/>
                <a:sym typeface="Source Sans Pro SemiBold"/>
              </a:rPr>
              <a:t>Prediction of Multi-Class Peptides by T-cell Receptor Sequences with Deep Learning</a:t>
            </a:r>
            <a:endParaRPr sz="5440" b="1" dirty="0">
              <a:solidFill>
                <a:schemeClr val="lt1"/>
              </a:solidFill>
              <a:latin typeface="Source Sans Pro SemiBold"/>
              <a:ea typeface="Source Sans Pro SemiBold"/>
              <a:cs typeface="Source Sans Pro SemiBold"/>
              <a:sym typeface="Source Sans Pro SemiBold"/>
            </a:endParaRPr>
          </a:p>
          <a:p>
            <a:pPr>
              <a:lnSpc>
                <a:spcPct val="140000"/>
              </a:lnSpc>
            </a:pPr>
            <a:r>
              <a:rPr lang="en-US" sz="2920" b="1" dirty="0">
                <a:solidFill>
                  <a:schemeClr val="lt1"/>
                </a:solidFill>
                <a:latin typeface="Source Sans Pro Light"/>
                <a:ea typeface="Source Sans Pro Light"/>
                <a:cs typeface="Source Sans Pro Light"/>
                <a:sym typeface="Source Sans Pro Light"/>
              </a:rPr>
              <a:t>Leah Ung</a:t>
            </a:r>
            <a:r>
              <a:rPr lang="en-US" sz="2920" b="1" baseline="30000" dirty="0">
                <a:solidFill>
                  <a:schemeClr val="lt1"/>
                </a:solidFill>
                <a:latin typeface="Source Sans Pro Light"/>
                <a:ea typeface="Source Sans Pro Light"/>
                <a:cs typeface="Source Sans Pro Light"/>
                <a:sym typeface="Source Sans Pro Light"/>
              </a:rPr>
              <a:t>1</a:t>
            </a:r>
            <a:r>
              <a:rPr lang="en-US" sz="2920" b="1" dirty="0">
                <a:solidFill>
                  <a:schemeClr val="lt1"/>
                </a:solidFill>
                <a:latin typeface="Source Sans Pro Light"/>
                <a:ea typeface="Source Sans Pro Light"/>
                <a:cs typeface="Source Sans Pro Light"/>
                <a:sym typeface="Source Sans Pro Light"/>
              </a:rPr>
              <a:t>, Hai Yang</a:t>
            </a:r>
            <a:r>
              <a:rPr lang="en-US" sz="2920" b="1" baseline="30000" dirty="0">
                <a:solidFill>
                  <a:schemeClr val="lt1"/>
                </a:solidFill>
                <a:latin typeface="Source Sans Pro Light"/>
                <a:ea typeface="Source Sans Pro Light"/>
                <a:cs typeface="Source Sans Pro Light"/>
                <a:sym typeface="Source Sans Pro Light"/>
              </a:rPr>
              <a:t>2</a:t>
            </a:r>
            <a:r>
              <a:rPr lang="en-US" sz="2920" b="1" dirty="0">
                <a:solidFill>
                  <a:schemeClr val="lt1"/>
                </a:solidFill>
                <a:latin typeface="Source Sans Pro Light"/>
                <a:ea typeface="Source Sans Pro Light"/>
                <a:cs typeface="Source Sans Pro Light"/>
                <a:sym typeface="Source Sans Pro Light"/>
              </a:rPr>
              <a:t>, Phi Le</a:t>
            </a:r>
            <a:r>
              <a:rPr lang="en-US" sz="2920" b="1" baseline="30000" dirty="0">
                <a:solidFill>
                  <a:schemeClr val="lt1"/>
                </a:solidFill>
                <a:latin typeface="Source Sans Pro Light"/>
                <a:ea typeface="Source Sans Pro Light"/>
                <a:cs typeface="Source Sans Pro Light"/>
                <a:sym typeface="Source Sans Pro Light"/>
              </a:rPr>
              <a:t>1</a:t>
            </a:r>
            <a:r>
              <a:rPr lang="en-US" sz="2920" b="1" dirty="0">
                <a:solidFill>
                  <a:schemeClr val="lt1"/>
                </a:solidFill>
                <a:latin typeface="Source Sans Pro Light"/>
                <a:ea typeface="Source Sans Pro Light"/>
                <a:cs typeface="Source Sans Pro Light"/>
                <a:sym typeface="Source Sans Pro Light"/>
              </a:rPr>
              <a:t>, </a:t>
            </a:r>
            <a:r>
              <a:rPr lang="en-US" sz="2920" b="1" dirty="0" err="1">
                <a:solidFill>
                  <a:schemeClr val="lt1"/>
                </a:solidFill>
                <a:latin typeface="Source Sans Pro Light"/>
                <a:ea typeface="Source Sans Pro Light"/>
                <a:cs typeface="Source Sans Pro Light"/>
                <a:sym typeface="Source Sans Pro Light"/>
              </a:rPr>
              <a:t>Anwen</a:t>
            </a:r>
            <a:r>
              <a:rPr lang="en-US" sz="2920" b="1" dirty="0">
                <a:solidFill>
                  <a:schemeClr val="lt1"/>
                </a:solidFill>
                <a:latin typeface="Source Sans Pro Light"/>
                <a:ea typeface="Source Sans Pro Light"/>
                <a:cs typeface="Source Sans Pro Light"/>
                <a:sym typeface="Source Sans Pro Light"/>
              </a:rPr>
              <a:t> Huang</a:t>
            </a:r>
            <a:r>
              <a:rPr lang="en-US" sz="2920" b="1" baseline="30000" dirty="0">
                <a:solidFill>
                  <a:schemeClr val="lt1"/>
                </a:solidFill>
                <a:latin typeface="Source Sans Pro Light"/>
                <a:ea typeface="Source Sans Pro Light"/>
                <a:cs typeface="Source Sans Pro Light"/>
                <a:sym typeface="Source Sans Pro Light"/>
              </a:rPr>
              <a:t>1,3</a:t>
            </a:r>
            <a:r>
              <a:rPr lang="en-US" sz="2920" b="1" dirty="0">
                <a:solidFill>
                  <a:schemeClr val="lt1"/>
                </a:solidFill>
                <a:latin typeface="Source Sans Pro Light"/>
                <a:ea typeface="Source Sans Pro Light"/>
                <a:cs typeface="Source Sans Pro Light"/>
                <a:sym typeface="Source Sans Pro Light"/>
              </a:rPr>
              <a:t>, Tao He</a:t>
            </a:r>
            <a:r>
              <a:rPr lang="en-US" sz="2920" b="1" baseline="30000" dirty="0">
                <a:solidFill>
                  <a:schemeClr val="lt1"/>
                </a:solidFill>
                <a:latin typeface="Source Sans Pro Light"/>
                <a:ea typeface="Source Sans Pro Light"/>
                <a:cs typeface="Source Sans Pro Light"/>
                <a:sym typeface="Source Sans Pro Light"/>
              </a:rPr>
              <a:t>4</a:t>
            </a:r>
            <a:r>
              <a:rPr lang="en-US" sz="2920" b="1" dirty="0">
                <a:solidFill>
                  <a:schemeClr val="lt1"/>
                </a:solidFill>
                <a:latin typeface="Source Sans Pro Light"/>
                <a:ea typeface="Source Sans Pro Light"/>
                <a:cs typeface="Source Sans Pro Light"/>
                <a:sym typeface="Source Sans Pro Light"/>
              </a:rPr>
              <a:t>, Li Zhang</a:t>
            </a:r>
            <a:r>
              <a:rPr lang="en-US" sz="2920" b="1" baseline="30000" dirty="0">
                <a:solidFill>
                  <a:schemeClr val="lt1"/>
                </a:solidFill>
                <a:latin typeface="Source Sans Pro Light"/>
                <a:ea typeface="Source Sans Pro Light"/>
                <a:cs typeface="Source Sans Pro Light"/>
                <a:sym typeface="Source Sans Pro Light"/>
              </a:rPr>
              <a:t>1,2,5</a:t>
            </a:r>
            <a:endParaRPr lang="en-US" sz="2520" b="1" baseline="30000" dirty="0">
              <a:solidFill>
                <a:schemeClr val="lt1"/>
              </a:solidFill>
              <a:latin typeface="Source Sans Pro Light"/>
              <a:ea typeface="Source Sans Pro Light"/>
              <a:cs typeface="Source Sans Pro Light"/>
              <a:sym typeface="Source Sans Pro Light"/>
            </a:endParaRPr>
          </a:p>
          <a:p>
            <a:pPr>
              <a:lnSpc>
                <a:spcPct val="115000"/>
              </a:lnSpc>
            </a:pPr>
            <a:r>
              <a:rPr lang="en-US" sz="2340" b="1" baseline="30000" dirty="0">
                <a:solidFill>
                  <a:schemeClr val="lt1"/>
                </a:solidFill>
                <a:latin typeface="Source Sans Pro Light"/>
                <a:ea typeface="Source Sans Pro Light"/>
                <a:cs typeface="Source Sans Pro Light"/>
                <a:sym typeface="Source Sans Pro Light"/>
              </a:rPr>
              <a:t>1</a:t>
            </a:r>
            <a:r>
              <a:rPr lang="en-US" sz="2340" b="1" i="1" dirty="0">
                <a:solidFill>
                  <a:schemeClr val="lt1"/>
                </a:solidFill>
                <a:latin typeface="Source Sans Pro Light"/>
                <a:ea typeface="Source Sans Pro Light"/>
                <a:cs typeface="Source Sans Pro Light"/>
                <a:sym typeface="Source Sans Pro Light"/>
              </a:rPr>
              <a:t>Department of Medicine, University of California, San Francisco, San Francisco, USA; </a:t>
            </a:r>
            <a:r>
              <a:rPr lang="en-US" sz="2340" b="1" baseline="30000" dirty="0">
                <a:solidFill>
                  <a:schemeClr val="lt1"/>
                </a:solidFill>
                <a:latin typeface="Source Sans Pro Light"/>
                <a:ea typeface="Source Sans Pro Light"/>
                <a:cs typeface="Source Sans Pro Light"/>
                <a:sym typeface="Source Sans Pro Light"/>
              </a:rPr>
              <a:t>2</a:t>
            </a:r>
            <a:r>
              <a:rPr lang="en-US" sz="2340" b="1" i="1" dirty="0">
                <a:solidFill>
                  <a:schemeClr val="lt1"/>
                </a:solidFill>
                <a:latin typeface="Source Sans Pro Light"/>
                <a:ea typeface="Source Sans Pro Light"/>
                <a:cs typeface="Source Sans Pro Light"/>
                <a:sym typeface="Source Sans Pro Light"/>
              </a:rPr>
              <a:t>Helen Diller Family Comprehensive Cancer Center, University of California, San Francisco, San Francisco, USA; </a:t>
            </a:r>
            <a:r>
              <a:rPr lang="en-US" sz="2340" b="1" baseline="30000" dirty="0">
                <a:solidFill>
                  <a:schemeClr val="lt1"/>
                </a:solidFill>
                <a:latin typeface="Source Sans Pro Light"/>
                <a:ea typeface="Source Sans Pro Light"/>
                <a:cs typeface="Source Sans Pro Light"/>
                <a:sym typeface="Source Sans Pro Light"/>
              </a:rPr>
              <a:t>3</a:t>
            </a:r>
            <a:r>
              <a:rPr lang="en-US" sz="2340" b="1" i="1" dirty="0">
                <a:solidFill>
                  <a:schemeClr val="lt1"/>
                </a:solidFill>
                <a:latin typeface="Source Sans Pro Light"/>
                <a:ea typeface="Source Sans Pro Light"/>
                <a:cs typeface="Source Sans Pro Light"/>
                <a:sym typeface="Source Sans Pro Light"/>
              </a:rPr>
              <a:t>University of California, Berkeley, Berkeley, USA; </a:t>
            </a:r>
          </a:p>
          <a:p>
            <a:pPr>
              <a:buSzPct val="169230"/>
            </a:pPr>
            <a:r>
              <a:rPr lang="en-US" sz="2340" b="1" baseline="30000" dirty="0">
                <a:solidFill>
                  <a:schemeClr val="lt1"/>
                </a:solidFill>
                <a:latin typeface="Source Sans Pro Light"/>
                <a:ea typeface="Source Sans Pro Light"/>
                <a:cs typeface="Source Sans Pro Light"/>
                <a:sym typeface="Source Sans Pro Light"/>
              </a:rPr>
              <a:t>4</a:t>
            </a:r>
            <a:r>
              <a:rPr lang="en-US" sz="2340" b="1" i="1" dirty="0">
                <a:solidFill>
                  <a:schemeClr val="lt1"/>
                </a:solidFill>
                <a:latin typeface="Source Sans Pro Light"/>
                <a:ea typeface="Source Sans Pro Light"/>
                <a:cs typeface="Source Sans Pro Light"/>
                <a:sym typeface="Source Sans Pro Light"/>
              </a:rPr>
              <a:t>Department of Mathematics, San Francisco State University, San Francisco, USA; </a:t>
            </a:r>
            <a:r>
              <a:rPr lang="en-US" sz="2340" b="1" baseline="30000" dirty="0">
                <a:solidFill>
                  <a:schemeClr val="lt1"/>
                </a:solidFill>
                <a:latin typeface="Source Sans Pro Light"/>
                <a:ea typeface="Source Sans Pro Light"/>
                <a:cs typeface="Source Sans Pro Light"/>
                <a:sym typeface="Source Sans Pro Light"/>
              </a:rPr>
              <a:t>5</a:t>
            </a:r>
            <a:r>
              <a:rPr lang="en-US" sz="2340" b="1" i="1" dirty="0">
                <a:solidFill>
                  <a:schemeClr val="lt1"/>
                </a:solidFill>
                <a:latin typeface="Source Sans Pro Light"/>
                <a:ea typeface="Source Sans Pro Light"/>
                <a:cs typeface="Source Sans Pro Light"/>
                <a:sym typeface="Source Sans Pro Light"/>
              </a:rPr>
              <a:t>Department of Epidemiology &amp; Biostatistics, University of California San Francisco, San Francisco, USA.</a:t>
            </a:r>
          </a:p>
        </p:txBody>
      </p:sp>
      <p:cxnSp>
        <p:nvCxnSpPr>
          <p:cNvPr id="58" name="Google Shape;58;p13"/>
          <p:cNvCxnSpPr/>
          <p:nvPr/>
        </p:nvCxnSpPr>
        <p:spPr>
          <a:xfrm>
            <a:off x="-1710" y="4763700"/>
            <a:ext cx="32923800" cy="0"/>
          </a:xfrm>
          <a:prstGeom prst="straightConnector1">
            <a:avLst/>
          </a:prstGeom>
          <a:noFill/>
          <a:ln w="38100" cap="flat" cmpd="sng">
            <a:solidFill>
              <a:srgbClr val="FF9900"/>
            </a:solidFill>
            <a:prstDash val="solid"/>
            <a:round/>
            <a:headEnd type="none" w="med" len="med"/>
            <a:tailEnd type="none" w="med" len="med"/>
          </a:ln>
        </p:spPr>
      </p:cxnSp>
      <p:sp>
        <p:nvSpPr>
          <p:cNvPr id="61" name="Google Shape;61;p13"/>
          <p:cNvSpPr/>
          <p:nvPr/>
        </p:nvSpPr>
        <p:spPr>
          <a:xfrm>
            <a:off x="0" y="4825444"/>
            <a:ext cx="32918400" cy="198720"/>
          </a:xfrm>
          <a:prstGeom prst="rect">
            <a:avLst/>
          </a:prstGeom>
          <a:noFill/>
          <a:ln>
            <a:noFill/>
          </a:ln>
        </p:spPr>
        <p:txBody>
          <a:bodyPr spcFirstLastPara="1" wrap="square" lIns="329130" tIns="329130" rIns="329130" bIns="329130" anchor="ctr" anchorCtr="0">
            <a:noAutofit/>
          </a:bodyPr>
          <a:lstStyle/>
          <a:p>
            <a:endParaRPr sz="19678"/>
          </a:p>
        </p:txBody>
      </p:sp>
      <p:sp>
        <p:nvSpPr>
          <p:cNvPr id="63" name="Google Shape;63;p13"/>
          <p:cNvSpPr txBox="1"/>
          <p:nvPr/>
        </p:nvSpPr>
        <p:spPr>
          <a:xfrm>
            <a:off x="25645665" y="21133623"/>
            <a:ext cx="7273800" cy="886287"/>
          </a:xfrm>
          <a:prstGeom prst="rect">
            <a:avLst/>
          </a:prstGeom>
          <a:noFill/>
          <a:ln>
            <a:noFill/>
          </a:ln>
        </p:spPr>
        <p:txBody>
          <a:bodyPr spcFirstLastPara="1" wrap="square" lIns="329130" tIns="329130" rIns="329130" bIns="329130" anchor="t" anchorCtr="0">
            <a:spAutoFit/>
          </a:bodyPr>
          <a:lstStyle/>
          <a:p>
            <a:pPr algn="r"/>
            <a:r>
              <a:rPr lang="en" sz="1440" b="1" dirty="0">
                <a:latin typeface="Source Sans Pro"/>
                <a:ea typeface="Source Sans Pro"/>
                <a:cs typeface="Source Sans Pro"/>
                <a:sym typeface="Source Sans Pro"/>
              </a:rPr>
              <a:t>Corresponding author: </a:t>
            </a:r>
            <a:r>
              <a:rPr lang="en" sz="1440" b="1" dirty="0" err="1">
                <a:latin typeface="Source Sans Pro"/>
                <a:ea typeface="Source Sans Pro"/>
                <a:cs typeface="Source Sans Pro"/>
                <a:sym typeface="Source Sans Pro"/>
              </a:rPr>
              <a:t>li.zhang@ucsf.edu</a:t>
            </a:r>
            <a:endParaRPr sz="1440" b="1" dirty="0">
              <a:latin typeface="Source Sans Pro"/>
              <a:ea typeface="Source Sans Pro"/>
              <a:cs typeface="Source Sans Pro"/>
              <a:sym typeface="Source Sans Pro"/>
            </a:endParaRPr>
          </a:p>
        </p:txBody>
      </p:sp>
      <p:cxnSp>
        <p:nvCxnSpPr>
          <p:cNvPr id="64" name="Google Shape;64;p13"/>
          <p:cNvCxnSpPr/>
          <p:nvPr/>
        </p:nvCxnSpPr>
        <p:spPr>
          <a:xfrm>
            <a:off x="-28289" y="21021498"/>
            <a:ext cx="32931360" cy="0"/>
          </a:xfrm>
          <a:prstGeom prst="straightConnector1">
            <a:avLst/>
          </a:prstGeom>
          <a:noFill/>
          <a:ln w="38100" cap="flat" cmpd="sng">
            <a:solidFill>
              <a:srgbClr val="FF9900"/>
            </a:solidFill>
            <a:prstDash val="solid"/>
            <a:round/>
            <a:headEnd type="none" w="med" len="med"/>
            <a:tailEnd type="none" w="med" len="med"/>
          </a:ln>
        </p:spPr>
      </p:cxnSp>
      <p:sp>
        <p:nvSpPr>
          <p:cNvPr id="65" name="Google Shape;65;p13"/>
          <p:cNvSpPr/>
          <p:nvPr/>
        </p:nvSpPr>
        <p:spPr>
          <a:xfrm>
            <a:off x="990" y="5033414"/>
            <a:ext cx="299160" cy="14041080"/>
          </a:xfrm>
          <a:prstGeom prst="rect">
            <a:avLst/>
          </a:prstGeom>
          <a:noFill/>
          <a:ln>
            <a:noFill/>
          </a:ln>
        </p:spPr>
        <p:txBody>
          <a:bodyPr spcFirstLastPara="1" wrap="square" lIns="329130" tIns="329130" rIns="329130" bIns="329130" anchor="ctr" anchorCtr="0">
            <a:noAutofit/>
          </a:bodyPr>
          <a:lstStyle/>
          <a:p>
            <a:endParaRPr sz="19678" dirty="0"/>
          </a:p>
        </p:txBody>
      </p:sp>
      <p:sp>
        <p:nvSpPr>
          <p:cNvPr id="66" name="Google Shape;66;p13"/>
          <p:cNvSpPr/>
          <p:nvPr/>
        </p:nvSpPr>
        <p:spPr>
          <a:xfrm>
            <a:off x="27391788" y="4936097"/>
            <a:ext cx="299160" cy="14041080"/>
          </a:xfrm>
          <a:prstGeom prst="rect">
            <a:avLst/>
          </a:prstGeom>
          <a:noFill/>
          <a:ln>
            <a:noFill/>
          </a:ln>
        </p:spPr>
        <p:txBody>
          <a:bodyPr spcFirstLastPara="1" wrap="square" lIns="329130" tIns="329130" rIns="329130" bIns="329130" anchor="ctr" anchorCtr="0">
            <a:noAutofit/>
          </a:bodyPr>
          <a:lstStyle/>
          <a:p>
            <a:endParaRPr sz="19678"/>
          </a:p>
        </p:txBody>
      </p:sp>
      <p:sp>
        <p:nvSpPr>
          <p:cNvPr id="67" name="Google Shape;67;p13"/>
          <p:cNvSpPr/>
          <p:nvPr/>
        </p:nvSpPr>
        <p:spPr>
          <a:xfrm>
            <a:off x="5093612" y="4965681"/>
            <a:ext cx="346214" cy="14566117"/>
          </a:xfrm>
          <a:prstGeom prst="rect">
            <a:avLst/>
          </a:prstGeom>
          <a:noFill/>
          <a:ln>
            <a:noFill/>
          </a:ln>
        </p:spPr>
        <p:txBody>
          <a:bodyPr spcFirstLastPara="1" wrap="square" lIns="329130" tIns="329130" rIns="329130" bIns="329130" anchor="ctr" anchorCtr="0">
            <a:noAutofit/>
          </a:bodyPr>
          <a:lstStyle/>
          <a:p>
            <a:endParaRPr sz="19678"/>
          </a:p>
        </p:txBody>
      </p:sp>
      <p:sp>
        <p:nvSpPr>
          <p:cNvPr id="71" name="Google Shape;71;p13"/>
          <p:cNvSpPr/>
          <p:nvPr/>
        </p:nvSpPr>
        <p:spPr>
          <a:xfrm>
            <a:off x="32619740" y="5207897"/>
            <a:ext cx="299160" cy="14041080"/>
          </a:xfrm>
          <a:prstGeom prst="rect">
            <a:avLst/>
          </a:prstGeom>
          <a:noFill/>
          <a:ln>
            <a:noFill/>
          </a:ln>
        </p:spPr>
        <p:txBody>
          <a:bodyPr spcFirstLastPara="1" wrap="square" lIns="329130" tIns="329130" rIns="329130" bIns="329130" anchor="ctr" anchorCtr="0">
            <a:noAutofit/>
          </a:bodyPr>
          <a:lstStyle/>
          <a:p>
            <a:endParaRPr sz="19678"/>
          </a:p>
        </p:txBody>
      </p:sp>
      <p:sp>
        <p:nvSpPr>
          <p:cNvPr id="73" name="Google Shape;73;p13"/>
          <p:cNvSpPr txBox="1"/>
          <p:nvPr/>
        </p:nvSpPr>
        <p:spPr>
          <a:xfrm>
            <a:off x="244436" y="4947638"/>
            <a:ext cx="4864269" cy="520449"/>
          </a:xfrm>
          <a:prstGeom prst="rect">
            <a:avLst/>
          </a:prstGeom>
          <a:solidFill>
            <a:srgbClr val="3D85C6"/>
          </a:solidFill>
          <a:ln>
            <a:noFill/>
          </a:ln>
        </p:spPr>
        <p:txBody>
          <a:bodyPr spcFirstLastPara="1" wrap="square" lIns="329130" tIns="32850" rIns="329130" bIns="32850" anchor="ctr" anchorCtr="0">
            <a:noAutofit/>
          </a:bodyPr>
          <a:lstStyle/>
          <a:p>
            <a:pPr algn="ctr"/>
            <a:r>
              <a:rPr lang="en" sz="3060" dirty="0">
                <a:solidFill>
                  <a:schemeClr val="lt1"/>
                </a:solidFill>
                <a:latin typeface="Source Sans Pro SemiBold"/>
                <a:ea typeface="Source Sans Pro SemiBold"/>
                <a:cs typeface="Source Sans Pro SemiBold"/>
                <a:sym typeface="Source Sans Pro SemiBold"/>
              </a:rPr>
              <a:t>BACKGROUND</a:t>
            </a:r>
            <a:endParaRPr sz="3060" dirty="0">
              <a:solidFill>
                <a:schemeClr val="lt1"/>
              </a:solidFill>
              <a:latin typeface="Source Sans Pro SemiBold"/>
              <a:ea typeface="Source Sans Pro SemiBold"/>
              <a:cs typeface="Source Sans Pro SemiBold"/>
              <a:sym typeface="Source Sans Pro SemiBold"/>
            </a:endParaRPr>
          </a:p>
        </p:txBody>
      </p:sp>
      <p:sp>
        <p:nvSpPr>
          <p:cNvPr id="83" name="Google Shape;83;p13"/>
          <p:cNvSpPr/>
          <p:nvPr/>
        </p:nvSpPr>
        <p:spPr>
          <a:xfrm>
            <a:off x="19994357" y="18778457"/>
            <a:ext cx="6225120" cy="198720"/>
          </a:xfrm>
          <a:prstGeom prst="rect">
            <a:avLst/>
          </a:prstGeom>
          <a:noFill/>
          <a:ln>
            <a:noFill/>
          </a:ln>
        </p:spPr>
        <p:txBody>
          <a:bodyPr spcFirstLastPara="1" wrap="square" lIns="329130" tIns="329130" rIns="329130" bIns="329130" anchor="ctr" anchorCtr="0">
            <a:noAutofit/>
          </a:bodyPr>
          <a:lstStyle/>
          <a:p>
            <a:endParaRPr sz="19678"/>
          </a:p>
        </p:txBody>
      </p:sp>
      <p:sp>
        <p:nvSpPr>
          <p:cNvPr id="6" name="Google Shape;70;p13">
            <a:extLst>
              <a:ext uri="{FF2B5EF4-FFF2-40B4-BE49-F238E27FC236}">
                <a16:creationId xmlns:a16="http://schemas.microsoft.com/office/drawing/2014/main" id="{3D4D4BE8-EBFF-1A1D-63C3-BA64A0EA4F43}"/>
              </a:ext>
            </a:extLst>
          </p:cNvPr>
          <p:cNvSpPr txBox="1"/>
          <p:nvPr/>
        </p:nvSpPr>
        <p:spPr>
          <a:xfrm>
            <a:off x="27774241" y="11222729"/>
            <a:ext cx="4863013" cy="441670"/>
          </a:xfrm>
          <a:prstGeom prst="rect">
            <a:avLst/>
          </a:prstGeom>
          <a:solidFill>
            <a:srgbClr val="3D85C6"/>
          </a:solidFill>
          <a:ln>
            <a:noFill/>
          </a:ln>
        </p:spPr>
        <p:txBody>
          <a:bodyPr spcFirstLastPara="1" wrap="square" lIns="329130" tIns="32850" rIns="329130" bIns="32850" anchor="ctr" anchorCtr="0">
            <a:noAutofit/>
          </a:bodyPr>
          <a:lstStyle/>
          <a:p>
            <a:pPr algn="ctr"/>
            <a:r>
              <a:rPr lang="en" sz="3060" dirty="0">
                <a:solidFill>
                  <a:schemeClr val="lt1"/>
                </a:solidFill>
                <a:latin typeface="Source Sans Pro SemiBold"/>
                <a:ea typeface="Source Sans Pro SemiBold"/>
                <a:cs typeface="Source Sans Pro SemiBold"/>
                <a:sym typeface="Source Sans Pro SemiBold"/>
              </a:rPr>
              <a:t>ACKNOWLEDGEMENTS</a:t>
            </a:r>
            <a:endParaRPr sz="3060" dirty="0">
              <a:solidFill>
                <a:schemeClr val="lt1"/>
              </a:solidFill>
              <a:latin typeface="Source Sans Pro SemiBold"/>
              <a:ea typeface="Source Sans Pro SemiBold"/>
              <a:cs typeface="Source Sans Pro SemiBold"/>
              <a:sym typeface="Source Sans Pro SemiBold"/>
            </a:endParaRPr>
          </a:p>
        </p:txBody>
      </p:sp>
      <p:sp>
        <p:nvSpPr>
          <p:cNvPr id="52" name="Google Shape;109;p13">
            <a:extLst>
              <a:ext uri="{FF2B5EF4-FFF2-40B4-BE49-F238E27FC236}">
                <a16:creationId xmlns:a16="http://schemas.microsoft.com/office/drawing/2014/main" id="{F7394F7E-B31F-E45F-126B-52912E02E5C3}"/>
              </a:ext>
            </a:extLst>
          </p:cNvPr>
          <p:cNvSpPr txBox="1"/>
          <p:nvPr/>
        </p:nvSpPr>
        <p:spPr>
          <a:xfrm>
            <a:off x="5518548" y="15964006"/>
            <a:ext cx="20158777" cy="409864"/>
          </a:xfrm>
          <a:prstGeom prst="rect">
            <a:avLst/>
          </a:prstGeom>
          <a:noFill/>
          <a:ln>
            <a:noFill/>
          </a:ln>
        </p:spPr>
        <p:txBody>
          <a:bodyPr spcFirstLastPara="1" wrap="square" lIns="98730" tIns="65790" rIns="0" bIns="65790" anchor="t" anchorCtr="0">
            <a:spAutoFit/>
          </a:bodyPr>
          <a:lstStyle/>
          <a:p>
            <a:r>
              <a:rPr lang="en-US" sz="1800" b="1" dirty="0">
                <a:solidFill>
                  <a:srgbClr val="3D85C6"/>
                </a:solidFill>
                <a:latin typeface="Source Sans Pro"/>
                <a:ea typeface="Source Sans Pro"/>
                <a:cs typeface="Source Sans Pro"/>
                <a:sym typeface="Source Sans Pro"/>
              </a:rPr>
              <a:t>Figure 3. (A) Heatmap Comparing Performance of FFNNs on Various Feature Inputs; (B) Heatmap Comparing Performance of Various Models on Concatenated Features</a:t>
            </a:r>
          </a:p>
        </p:txBody>
      </p:sp>
      <p:sp>
        <p:nvSpPr>
          <p:cNvPr id="90" name="TextBox 89">
            <a:extLst>
              <a:ext uri="{FF2B5EF4-FFF2-40B4-BE49-F238E27FC236}">
                <a16:creationId xmlns:a16="http://schemas.microsoft.com/office/drawing/2014/main" id="{23C781CA-06B8-B3F6-AFC9-FF6FFD583A91}"/>
              </a:ext>
            </a:extLst>
          </p:cNvPr>
          <p:cNvSpPr txBox="1"/>
          <p:nvPr/>
        </p:nvSpPr>
        <p:spPr>
          <a:xfrm>
            <a:off x="5520613" y="9685117"/>
            <a:ext cx="2198836" cy="215444"/>
          </a:xfrm>
          <a:prstGeom prst="rect">
            <a:avLst/>
          </a:prstGeom>
          <a:noFill/>
        </p:spPr>
        <p:txBody>
          <a:bodyPr wrap="square">
            <a:spAutoFit/>
          </a:bodyPr>
          <a:lstStyle/>
          <a:p>
            <a:r>
              <a:rPr lang="en-US" sz="800" dirty="0"/>
              <a:t>https://</a:t>
            </a:r>
            <a:r>
              <a:rPr lang="en-US" sz="800" dirty="0" err="1"/>
              <a:t>www.mdpi.com</a:t>
            </a:r>
            <a:r>
              <a:rPr lang="en-US" sz="800" dirty="0"/>
              <a:t>/2073-4409/10/9/2379</a:t>
            </a:r>
          </a:p>
        </p:txBody>
      </p:sp>
      <p:sp>
        <p:nvSpPr>
          <p:cNvPr id="93" name="TextBox 92">
            <a:extLst>
              <a:ext uri="{FF2B5EF4-FFF2-40B4-BE49-F238E27FC236}">
                <a16:creationId xmlns:a16="http://schemas.microsoft.com/office/drawing/2014/main" id="{652B8149-E195-1CB3-1CE8-DFD12CB86BFA}"/>
              </a:ext>
            </a:extLst>
          </p:cNvPr>
          <p:cNvSpPr txBox="1"/>
          <p:nvPr/>
        </p:nvSpPr>
        <p:spPr>
          <a:xfrm>
            <a:off x="2686140" y="5477138"/>
            <a:ext cx="2423237" cy="523220"/>
          </a:xfrm>
          <a:prstGeom prst="rect">
            <a:avLst/>
          </a:prstGeom>
          <a:noFill/>
        </p:spPr>
        <p:txBody>
          <a:bodyPr wrap="square" rtlCol="0">
            <a:spAutoFit/>
          </a:bodyPr>
          <a:lstStyle/>
          <a:p>
            <a:pPr algn="ctr"/>
            <a:r>
              <a:rPr lang="en-US" sz="1400" b="1" dirty="0">
                <a:solidFill>
                  <a:srgbClr val="3D85C6"/>
                </a:solidFill>
                <a:latin typeface="Source Sans Pro"/>
                <a:ea typeface="Source Sans Pro"/>
                <a:cs typeface="Source Sans Pro"/>
                <a:sym typeface="Source Sans Pro"/>
              </a:rPr>
              <a:t>T-cell  Peptide </a:t>
            </a:r>
            <a:r>
              <a:rPr lang="en-US" sz="1400" b="1" dirty="0" err="1">
                <a:solidFill>
                  <a:srgbClr val="3D85C6"/>
                </a:solidFill>
                <a:latin typeface="Source Sans Pro"/>
                <a:ea typeface="Source Sans Pro"/>
                <a:cs typeface="Source Sans Pro"/>
                <a:sym typeface="Source Sans Pro"/>
              </a:rPr>
              <a:t>Recognitionplag</a:t>
            </a:r>
            <a:endParaRPr lang="en-US" sz="1400" b="1" dirty="0">
              <a:solidFill>
                <a:srgbClr val="3D85C6"/>
              </a:solidFill>
              <a:latin typeface="Source Sans Pro"/>
              <a:ea typeface="Source Sans Pro"/>
              <a:cs typeface="Source Sans Pro"/>
              <a:sym typeface="Source Sans Pro"/>
            </a:endParaRPr>
          </a:p>
        </p:txBody>
      </p:sp>
      <p:grpSp>
        <p:nvGrpSpPr>
          <p:cNvPr id="21" name="Group 20">
            <a:extLst>
              <a:ext uri="{FF2B5EF4-FFF2-40B4-BE49-F238E27FC236}">
                <a16:creationId xmlns:a16="http://schemas.microsoft.com/office/drawing/2014/main" id="{48278366-445B-9826-A8AA-60CC023DE1DF}"/>
              </a:ext>
            </a:extLst>
          </p:cNvPr>
          <p:cNvGrpSpPr/>
          <p:nvPr/>
        </p:nvGrpSpPr>
        <p:grpSpPr>
          <a:xfrm>
            <a:off x="5528351" y="5529742"/>
            <a:ext cx="10029870" cy="9604311"/>
            <a:chOff x="9963279" y="5612379"/>
            <a:chExt cx="12338006" cy="8331309"/>
          </a:xfrm>
        </p:grpSpPr>
        <p:sp>
          <p:nvSpPr>
            <p:cNvPr id="79" name="Google Shape;79;p13"/>
            <p:cNvSpPr/>
            <p:nvPr/>
          </p:nvSpPr>
          <p:spPr>
            <a:xfrm>
              <a:off x="9963279" y="5612379"/>
              <a:ext cx="12338006" cy="8331309"/>
            </a:xfrm>
            <a:prstGeom prst="rect">
              <a:avLst/>
            </a:prstGeom>
            <a:solidFill>
              <a:srgbClr val="CFE2F3"/>
            </a:solidFill>
            <a:ln w="9525" cap="flat" cmpd="sng">
              <a:solidFill>
                <a:srgbClr val="3D85C6"/>
              </a:solidFill>
              <a:prstDash val="solid"/>
              <a:round/>
              <a:headEnd type="none" w="sm" len="sm"/>
              <a:tailEnd type="none" w="sm" len="sm"/>
            </a:ln>
          </p:spPr>
          <p:txBody>
            <a:bodyPr spcFirstLastPara="1" wrap="square" lIns="329130" tIns="329130" rIns="329130" bIns="329130" anchor="ctr" anchorCtr="0">
              <a:noAutofit/>
            </a:bodyPr>
            <a:lstStyle/>
            <a:p>
              <a:endParaRPr sz="19678"/>
            </a:p>
          </p:txBody>
        </p:sp>
        <p:sp>
          <p:nvSpPr>
            <p:cNvPr id="28" name="Google Shape;109;p13">
              <a:extLst>
                <a:ext uri="{FF2B5EF4-FFF2-40B4-BE49-F238E27FC236}">
                  <a16:creationId xmlns:a16="http://schemas.microsoft.com/office/drawing/2014/main" id="{5CF436E5-79B8-C85E-807A-8E950A495A8F}"/>
                </a:ext>
              </a:extLst>
            </p:cNvPr>
            <p:cNvSpPr txBox="1"/>
            <p:nvPr/>
          </p:nvSpPr>
          <p:spPr>
            <a:xfrm>
              <a:off x="10095720" y="5688911"/>
              <a:ext cx="12029345" cy="381126"/>
            </a:xfrm>
            <a:prstGeom prst="rect">
              <a:avLst/>
            </a:prstGeom>
            <a:noFill/>
            <a:ln>
              <a:noFill/>
            </a:ln>
          </p:spPr>
          <p:txBody>
            <a:bodyPr spcFirstLastPara="1" wrap="square" lIns="98730" tIns="65790" rIns="0" bIns="65790" anchor="t" anchorCtr="0">
              <a:spAutoFit/>
            </a:bodyPr>
            <a:lstStyle/>
            <a:p>
              <a:r>
                <a:rPr lang="en-US" sz="1800" b="1" dirty="0">
                  <a:solidFill>
                    <a:srgbClr val="3D85C6"/>
                  </a:solidFill>
                  <a:latin typeface="Source Sans Pro"/>
                  <a:ea typeface="Source Sans Pro"/>
                  <a:cs typeface="Source Sans Pro"/>
                  <a:sym typeface="Source Sans Pro"/>
                </a:rPr>
                <a:t>Figure 1. Workflow of Feature Engineering Tasks</a:t>
              </a:r>
            </a:p>
          </p:txBody>
        </p:sp>
      </p:grpSp>
      <p:sp>
        <p:nvSpPr>
          <p:cNvPr id="29" name="Google Shape;109;p13">
            <a:extLst>
              <a:ext uri="{FF2B5EF4-FFF2-40B4-BE49-F238E27FC236}">
                <a16:creationId xmlns:a16="http://schemas.microsoft.com/office/drawing/2014/main" id="{A2946F1E-196D-31F6-909F-A0DD05CF2540}"/>
              </a:ext>
            </a:extLst>
          </p:cNvPr>
          <p:cNvSpPr txBox="1"/>
          <p:nvPr/>
        </p:nvSpPr>
        <p:spPr>
          <a:xfrm>
            <a:off x="23041635" y="7317454"/>
            <a:ext cx="4220456" cy="1240861"/>
          </a:xfrm>
          <a:prstGeom prst="rect">
            <a:avLst/>
          </a:prstGeom>
          <a:noFill/>
          <a:ln>
            <a:noFill/>
          </a:ln>
        </p:spPr>
        <p:txBody>
          <a:bodyPr spcFirstLastPara="1" wrap="square" lIns="98730" tIns="65790" rIns="0" bIns="65790" anchor="t" anchorCtr="0">
            <a:spAutoFit/>
          </a:bodyPr>
          <a:lstStyle/>
          <a:p>
            <a:r>
              <a:rPr lang="en-US" sz="1800" b="1" dirty="0">
                <a:solidFill>
                  <a:srgbClr val="3D85C6"/>
                </a:solidFill>
                <a:latin typeface="Source Sans Pro"/>
                <a:ea typeface="Source Sans Pro"/>
                <a:cs typeface="Source Sans Pro"/>
                <a:sym typeface="Source Sans Pro"/>
              </a:rPr>
              <a:t>Figure 2. (A) Network Similarity Graph of TCR sequences; (B) UMAP Plot of TCR Nodes Embedded by </a:t>
            </a:r>
            <a:r>
              <a:rPr lang="en-US" sz="1800" b="1" dirty="0" err="1">
                <a:solidFill>
                  <a:srgbClr val="3D85C6"/>
                </a:solidFill>
                <a:latin typeface="Source Sans Pro"/>
                <a:ea typeface="Source Sans Pro"/>
                <a:cs typeface="Source Sans Pro"/>
                <a:sym typeface="Source Sans Pro"/>
              </a:rPr>
              <a:t>GraphSage</a:t>
            </a:r>
            <a:r>
              <a:rPr lang="en-US" sz="1800" b="1" dirty="0">
                <a:solidFill>
                  <a:srgbClr val="3D85C6"/>
                </a:solidFill>
                <a:latin typeface="Source Sans Pro"/>
                <a:ea typeface="Source Sans Pro"/>
                <a:cs typeface="Source Sans Pro"/>
                <a:sym typeface="Source Sans Pro"/>
              </a:rPr>
              <a:t> with Antigen Labels</a:t>
            </a:r>
          </a:p>
        </p:txBody>
      </p:sp>
      <p:sp>
        <p:nvSpPr>
          <p:cNvPr id="32" name="Google Shape;114;p13">
            <a:extLst>
              <a:ext uri="{FF2B5EF4-FFF2-40B4-BE49-F238E27FC236}">
                <a16:creationId xmlns:a16="http://schemas.microsoft.com/office/drawing/2014/main" id="{0D455B5F-2707-CD8B-7CA1-CC37EB6DB332}"/>
              </a:ext>
            </a:extLst>
          </p:cNvPr>
          <p:cNvSpPr txBox="1"/>
          <p:nvPr/>
        </p:nvSpPr>
        <p:spPr>
          <a:xfrm>
            <a:off x="20974523" y="16565968"/>
            <a:ext cx="457920" cy="443126"/>
          </a:xfrm>
          <a:prstGeom prst="rect">
            <a:avLst/>
          </a:prstGeom>
          <a:noFill/>
          <a:ln>
            <a:noFill/>
          </a:ln>
        </p:spPr>
        <p:txBody>
          <a:bodyPr spcFirstLastPara="1" wrap="square" lIns="65790" tIns="0" rIns="98730" bIns="164520" anchor="t" anchorCtr="0">
            <a:spAutoFit/>
          </a:bodyPr>
          <a:lstStyle/>
          <a:p>
            <a:r>
              <a:rPr lang="en" sz="1800" b="1" dirty="0">
                <a:latin typeface="Source Sans Pro"/>
                <a:ea typeface="Source Sans Pro"/>
                <a:cs typeface="Source Sans Pro"/>
                <a:sym typeface="Source Sans Pro"/>
              </a:rPr>
              <a:t>B</a:t>
            </a:r>
            <a:endParaRPr sz="1800" b="1" dirty="0">
              <a:latin typeface="Source Sans Pro"/>
              <a:ea typeface="Source Sans Pro"/>
              <a:cs typeface="Source Sans Pro"/>
              <a:sym typeface="Source Sans Pro"/>
            </a:endParaRPr>
          </a:p>
        </p:txBody>
      </p:sp>
      <p:sp>
        <p:nvSpPr>
          <p:cNvPr id="34" name="Google Shape;113;p13">
            <a:extLst>
              <a:ext uri="{FF2B5EF4-FFF2-40B4-BE49-F238E27FC236}">
                <a16:creationId xmlns:a16="http://schemas.microsoft.com/office/drawing/2014/main" id="{37AD3CF3-785F-2E48-C100-189DF9DAA852}"/>
              </a:ext>
            </a:extLst>
          </p:cNvPr>
          <p:cNvSpPr txBox="1"/>
          <p:nvPr/>
        </p:nvSpPr>
        <p:spPr>
          <a:xfrm>
            <a:off x="5656033" y="16554610"/>
            <a:ext cx="457920" cy="443126"/>
          </a:xfrm>
          <a:prstGeom prst="rect">
            <a:avLst/>
          </a:prstGeom>
          <a:noFill/>
          <a:ln>
            <a:noFill/>
          </a:ln>
        </p:spPr>
        <p:txBody>
          <a:bodyPr spcFirstLastPara="1" wrap="square" lIns="65790" tIns="0" rIns="98730" bIns="164520" anchor="t" anchorCtr="0">
            <a:spAutoFit/>
          </a:bodyPr>
          <a:lstStyle/>
          <a:p>
            <a:r>
              <a:rPr lang="en" sz="1800" b="1" dirty="0">
                <a:latin typeface="Source Sans Pro"/>
                <a:ea typeface="Source Sans Pro"/>
                <a:cs typeface="Source Sans Pro"/>
                <a:sym typeface="Source Sans Pro"/>
              </a:rPr>
              <a:t>A</a:t>
            </a:r>
            <a:endParaRPr sz="1800" b="1" dirty="0">
              <a:latin typeface="Source Sans Pro"/>
              <a:ea typeface="Source Sans Pro"/>
              <a:cs typeface="Source Sans Pro"/>
              <a:sym typeface="Source Sans Pro"/>
            </a:endParaRPr>
          </a:p>
        </p:txBody>
      </p:sp>
      <p:sp>
        <p:nvSpPr>
          <p:cNvPr id="39" name="Google Shape;79;p13">
            <a:extLst>
              <a:ext uri="{FF2B5EF4-FFF2-40B4-BE49-F238E27FC236}">
                <a16:creationId xmlns:a16="http://schemas.microsoft.com/office/drawing/2014/main" id="{1B0EC20B-70EB-47C3-FF3E-91AD7DF04BD0}"/>
              </a:ext>
            </a:extLst>
          </p:cNvPr>
          <p:cNvSpPr/>
          <p:nvPr/>
        </p:nvSpPr>
        <p:spPr>
          <a:xfrm>
            <a:off x="5494736" y="5619329"/>
            <a:ext cx="4261560" cy="8331309"/>
          </a:xfrm>
          <a:prstGeom prst="rect">
            <a:avLst/>
          </a:prstGeom>
          <a:noFill/>
          <a:ln w="9525" cap="flat" cmpd="sng">
            <a:noFill/>
            <a:prstDash val="solid"/>
            <a:round/>
            <a:headEnd type="none" w="sm" len="sm"/>
            <a:tailEnd type="none" w="sm" len="sm"/>
          </a:ln>
        </p:spPr>
        <p:txBody>
          <a:bodyPr spcFirstLastPara="1" wrap="square" lIns="329130" tIns="329130" rIns="329130" bIns="329130" anchor="ctr" anchorCtr="0">
            <a:noAutofit/>
          </a:bodyPr>
          <a:lstStyle/>
          <a:p>
            <a:endParaRPr sz="19678"/>
          </a:p>
        </p:txBody>
      </p:sp>
      <p:sp>
        <p:nvSpPr>
          <p:cNvPr id="42" name="Google Shape;79;p13">
            <a:extLst>
              <a:ext uri="{FF2B5EF4-FFF2-40B4-BE49-F238E27FC236}">
                <a16:creationId xmlns:a16="http://schemas.microsoft.com/office/drawing/2014/main" id="{65C0E0EB-252A-10D9-2303-EBD0A03B2204}"/>
              </a:ext>
            </a:extLst>
          </p:cNvPr>
          <p:cNvSpPr/>
          <p:nvPr/>
        </p:nvSpPr>
        <p:spPr>
          <a:xfrm>
            <a:off x="210361" y="11278694"/>
            <a:ext cx="4819621" cy="2202258"/>
          </a:xfrm>
          <a:prstGeom prst="rect">
            <a:avLst/>
          </a:prstGeom>
          <a:noFill/>
          <a:ln w="9525" cap="flat" cmpd="sng">
            <a:noFill/>
            <a:prstDash val="solid"/>
            <a:round/>
            <a:headEnd type="none" w="sm" len="sm"/>
            <a:tailEnd type="none" w="sm" len="sm"/>
          </a:ln>
        </p:spPr>
        <p:txBody>
          <a:bodyPr spcFirstLastPara="1" wrap="square" lIns="329130" tIns="329130" rIns="329130" bIns="329130" anchor="ctr" anchorCtr="0">
            <a:noAutofit/>
          </a:bodyPr>
          <a:lstStyle/>
          <a:p>
            <a:endParaRPr sz="19678"/>
          </a:p>
        </p:txBody>
      </p:sp>
      <p:sp>
        <p:nvSpPr>
          <p:cNvPr id="44" name="Google Shape;67;p13">
            <a:extLst>
              <a:ext uri="{FF2B5EF4-FFF2-40B4-BE49-F238E27FC236}">
                <a16:creationId xmlns:a16="http://schemas.microsoft.com/office/drawing/2014/main" id="{EB7B1B24-ADCF-75B5-E5A9-253F44772185}"/>
              </a:ext>
            </a:extLst>
          </p:cNvPr>
          <p:cNvSpPr/>
          <p:nvPr/>
        </p:nvSpPr>
        <p:spPr>
          <a:xfrm>
            <a:off x="27308495" y="4948492"/>
            <a:ext cx="346214" cy="14566117"/>
          </a:xfrm>
          <a:prstGeom prst="rect">
            <a:avLst/>
          </a:prstGeom>
          <a:noFill/>
          <a:ln>
            <a:noFill/>
          </a:ln>
        </p:spPr>
        <p:txBody>
          <a:bodyPr spcFirstLastPara="1" wrap="square" lIns="329130" tIns="329130" rIns="329130" bIns="329130" anchor="ctr" anchorCtr="0">
            <a:noAutofit/>
          </a:bodyPr>
          <a:lstStyle/>
          <a:p>
            <a:endParaRPr sz="19678"/>
          </a:p>
        </p:txBody>
      </p:sp>
      <p:sp>
        <p:nvSpPr>
          <p:cNvPr id="7" name="Google Shape;73;p13">
            <a:extLst>
              <a:ext uri="{FF2B5EF4-FFF2-40B4-BE49-F238E27FC236}">
                <a16:creationId xmlns:a16="http://schemas.microsoft.com/office/drawing/2014/main" id="{8079EF39-803A-706A-DAD6-12D6E6D0ED7D}"/>
              </a:ext>
            </a:extLst>
          </p:cNvPr>
          <p:cNvSpPr txBox="1"/>
          <p:nvPr/>
        </p:nvSpPr>
        <p:spPr>
          <a:xfrm>
            <a:off x="314610" y="9782862"/>
            <a:ext cx="4765188" cy="520449"/>
          </a:xfrm>
          <a:prstGeom prst="rect">
            <a:avLst/>
          </a:prstGeom>
          <a:solidFill>
            <a:srgbClr val="3D85C6"/>
          </a:solidFill>
          <a:ln>
            <a:noFill/>
          </a:ln>
        </p:spPr>
        <p:txBody>
          <a:bodyPr spcFirstLastPara="1" wrap="square" lIns="329130" tIns="32850" rIns="329130" bIns="32850" anchor="ctr" anchorCtr="0">
            <a:noAutofit/>
          </a:bodyPr>
          <a:lstStyle/>
          <a:p>
            <a:pPr algn="ctr"/>
            <a:r>
              <a:rPr lang="en" sz="3060" dirty="0">
                <a:solidFill>
                  <a:schemeClr val="lt1"/>
                </a:solidFill>
                <a:latin typeface="Source Sans Pro SemiBold"/>
                <a:ea typeface="Source Sans Pro SemiBold"/>
                <a:cs typeface="Source Sans Pro SemiBold"/>
                <a:sym typeface="Source Sans Pro SemiBold"/>
              </a:rPr>
              <a:t>OBJECTIVE</a:t>
            </a:r>
            <a:endParaRPr sz="3060" dirty="0">
              <a:solidFill>
                <a:schemeClr val="lt1"/>
              </a:solidFill>
              <a:latin typeface="Source Sans Pro SemiBold"/>
              <a:ea typeface="Source Sans Pro SemiBold"/>
              <a:cs typeface="Source Sans Pro SemiBold"/>
              <a:sym typeface="Source Sans Pro SemiBold"/>
            </a:endParaRPr>
          </a:p>
        </p:txBody>
      </p:sp>
      <p:sp>
        <p:nvSpPr>
          <p:cNvPr id="8" name="Google Shape;73;p13">
            <a:extLst>
              <a:ext uri="{FF2B5EF4-FFF2-40B4-BE49-F238E27FC236}">
                <a16:creationId xmlns:a16="http://schemas.microsoft.com/office/drawing/2014/main" id="{E4C7A22B-486D-35DB-3EA3-00B61DB1EBCF}"/>
              </a:ext>
            </a:extLst>
          </p:cNvPr>
          <p:cNvSpPr txBox="1"/>
          <p:nvPr/>
        </p:nvSpPr>
        <p:spPr>
          <a:xfrm>
            <a:off x="310477" y="13225413"/>
            <a:ext cx="4864269" cy="520449"/>
          </a:xfrm>
          <a:prstGeom prst="rect">
            <a:avLst/>
          </a:prstGeom>
          <a:solidFill>
            <a:srgbClr val="3D85C6"/>
          </a:solidFill>
          <a:ln>
            <a:noFill/>
          </a:ln>
        </p:spPr>
        <p:txBody>
          <a:bodyPr spcFirstLastPara="1" wrap="square" lIns="329130" tIns="32850" rIns="329130" bIns="32850" anchor="ctr" anchorCtr="0">
            <a:noAutofit/>
          </a:bodyPr>
          <a:lstStyle/>
          <a:p>
            <a:pPr algn="ctr"/>
            <a:r>
              <a:rPr lang="en" sz="3060" dirty="0">
                <a:solidFill>
                  <a:schemeClr val="lt1"/>
                </a:solidFill>
                <a:latin typeface="Source Sans Pro SemiBold"/>
                <a:ea typeface="Source Sans Pro SemiBold"/>
                <a:cs typeface="Source Sans Pro SemiBold"/>
                <a:sym typeface="Source Sans Pro SemiBold"/>
              </a:rPr>
              <a:t>DATASET</a:t>
            </a:r>
            <a:endParaRPr sz="3060" dirty="0">
              <a:solidFill>
                <a:schemeClr val="lt1"/>
              </a:solidFill>
              <a:latin typeface="Source Sans Pro SemiBold"/>
              <a:ea typeface="Source Sans Pro SemiBold"/>
              <a:cs typeface="Source Sans Pro SemiBold"/>
              <a:sym typeface="Source Sans Pro SemiBold"/>
            </a:endParaRPr>
          </a:p>
        </p:txBody>
      </p:sp>
      <p:sp>
        <p:nvSpPr>
          <p:cNvPr id="9" name="Google Shape;73;p13">
            <a:extLst>
              <a:ext uri="{FF2B5EF4-FFF2-40B4-BE49-F238E27FC236}">
                <a16:creationId xmlns:a16="http://schemas.microsoft.com/office/drawing/2014/main" id="{E9BD464A-9396-F234-F018-CF99612FBC0D}"/>
              </a:ext>
            </a:extLst>
          </p:cNvPr>
          <p:cNvSpPr txBox="1"/>
          <p:nvPr/>
        </p:nvSpPr>
        <p:spPr>
          <a:xfrm>
            <a:off x="5541359" y="4947638"/>
            <a:ext cx="21813000" cy="520449"/>
          </a:xfrm>
          <a:prstGeom prst="rect">
            <a:avLst/>
          </a:prstGeom>
          <a:solidFill>
            <a:srgbClr val="3D85C6"/>
          </a:solidFill>
          <a:ln>
            <a:noFill/>
          </a:ln>
        </p:spPr>
        <p:txBody>
          <a:bodyPr spcFirstLastPara="1" wrap="square" lIns="329130" tIns="32850" rIns="329130" bIns="32850" anchor="ctr" anchorCtr="0">
            <a:noAutofit/>
          </a:bodyPr>
          <a:lstStyle/>
          <a:p>
            <a:pPr algn="ctr"/>
            <a:r>
              <a:rPr lang="en" sz="3060" dirty="0">
                <a:solidFill>
                  <a:schemeClr val="lt1"/>
                </a:solidFill>
                <a:latin typeface="Source Sans Pro SemiBold"/>
                <a:ea typeface="Source Sans Pro SemiBold"/>
                <a:cs typeface="Source Sans Pro SemiBold"/>
                <a:sym typeface="Source Sans Pro SemiBold"/>
              </a:rPr>
              <a:t>METHODS</a:t>
            </a:r>
            <a:endParaRPr sz="3060" dirty="0">
              <a:solidFill>
                <a:schemeClr val="lt1"/>
              </a:solidFill>
              <a:latin typeface="Source Sans Pro SemiBold"/>
              <a:ea typeface="Source Sans Pro SemiBold"/>
              <a:cs typeface="Source Sans Pro SemiBold"/>
              <a:sym typeface="Source Sans Pro SemiBold"/>
            </a:endParaRPr>
          </a:p>
        </p:txBody>
      </p:sp>
      <p:sp>
        <p:nvSpPr>
          <p:cNvPr id="11" name="Google Shape;73;p13">
            <a:extLst>
              <a:ext uri="{FF2B5EF4-FFF2-40B4-BE49-F238E27FC236}">
                <a16:creationId xmlns:a16="http://schemas.microsoft.com/office/drawing/2014/main" id="{6DBE5768-9761-0A83-C4A9-05D1DB0FC2CA}"/>
              </a:ext>
            </a:extLst>
          </p:cNvPr>
          <p:cNvSpPr txBox="1"/>
          <p:nvPr/>
        </p:nvSpPr>
        <p:spPr>
          <a:xfrm>
            <a:off x="5559010" y="15409752"/>
            <a:ext cx="21777697" cy="520449"/>
          </a:xfrm>
          <a:prstGeom prst="rect">
            <a:avLst/>
          </a:prstGeom>
          <a:solidFill>
            <a:srgbClr val="3D85C6"/>
          </a:solidFill>
          <a:ln>
            <a:noFill/>
          </a:ln>
        </p:spPr>
        <p:txBody>
          <a:bodyPr spcFirstLastPara="1" wrap="square" lIns="329130" tIns="32850" rIns="329130" bIns="32850" anchor="ctr" anchorCtr="0">
            <a:noAutofit/>
          </a:bodyPr>
          <a:lstStyle/>
          <a:p>
            <a:pPr algn="ctr"/>
            <a:r>
              <a:rPr lang="en" sz="3060" dirty="0">
                <a:solidFill>
                  <a:schemeClr val="lt1"/>
                </a:solidFill>
                <a:latin typeface="Source Sans Pro SemiBold"/>
                <a:ea typeface="Source Sans Pro SemiBold"/>
                <a:cs typeface="Source Sans Pro SemiBold"/>
                <a:sym typeface="Source Sans Pro SemiBold"/>
              </a:rPr>
              <a:t>RESULTS</a:t>
            </a:r>
            <a:endParaRPr sz="3060" dirty="0">
              <a:solidFill>
                <a:schemeClr val="lt1"/>
              </a:solidFill>
              <a:latin typeface="Source Sans Pro SemiBold"/>
              <a:ea typeface="Source Sans Pro SemiBold"/>
              <a:cs typeface="Source Sans Pro SemiBold"/>
              <a:sym typeface="Source Sans Pro SemiBold"/>
            </a:endParaRPr>
          </a:p>
        </p:txBody>
      </p:sp>
      <p:sp>
        <p:nvSpPr>
          <p:cNvPr id="55" name="Google Shape;55;p13"/>
          <p:cNvSpPr/>
          <p:nvPr/>
        </p:nvSpPr>
        <p:spPr>
          <a:xfrm>
            <a:off x="27746708" y="5463794"/>
            <a:ext cx="4836793" cy="2191864"/>
          </a:xfrm>
          <a:prstGeom prst="rect">
            <a:avLst/>
          </a:prstGeom>
          <a:solidFill>
            <a:srgbClr val="CFE2F3"/>
          </a:solidFill>
          <a:ln w="9525" cap="flat" cmpd="sng">
            <a:solidFill>
              <a:srgbClr val="3D85C6"/>
            </a:solidFill>
            <a:prstDash val="solid"/>
            <a:round/>
            <a:headEnd type="none" w="sm" len="sm"/>
            <a:tailEnd type="none" w="sm" len="sm"/>
          </a:ln>
        </p:spPr>
        <p:txBody>
          <a:bodyPr spcFirstLastPara="1" wrap="square" lIns="329130" tIns="329130" rIns="329130" bIns="329130" anchor="t" anchorCtr="0">
            <a:noAutofit/>
          </a:bodyPr>
          <a:lstStyle/>
          <a:p>
            <a:endParaRPr sz="1400" dirty="0"/>
          </a:p>
        </p:txBody>
      </p:sp>
      <p:sp>
        <p:nvSpPr>
          <p:cNvPr id="12" name="Google Shape;73;p13">
            <a:extLst>
              <a:ext uri="{FF2B5EF4-FFF2-40B4-BE49-F238E27FC236}">
                <a16:creationId xmlns:a16="http://schemas.microsoft.com/office/drawing/2014/main" id="{817CEBEE-4725-153F-4F2E-89CE88F5524F}"/>
              </a:ext>
            </a:extLst>
          </p:cNvPr>
          <p:cNvSpPr txBox="1"/>
          <p:nvPr/>
        </p:nvSpPr>
        <p:spPr>
          <a:xfrm>
            <a:off x="27744066" y="4969895"/>
            <a:ext cx="4888333" cy="520449"/>
          </a:xfrm>
          <a:prstGeom prst="rect">
            <a:avLst/>
          </a:prstGeom>
          <a:solidFill>
            <a:srgbClr val="3D85C6"/>
          </a:solidFill>
          <a:ln>
            <a:noFill/>
          </a:ln>
        </p:spPr>
        <p:txBody>
          <a:bodyPr spcFirstLastPara="1" wrap="square" lIns="329130" tIns="32850" rIns="329130" bIns="32850" anchor="ctr" anchorCtr="0">
            <a:noAutofit/>
          </a:bodyPr>
          <a:lstStyle/>
          <a:p>
            <a:pPr algn="ctr"/>
            <a:r>
              <a:rPr lang="en" sz="3060" dirty="0">
                <a:solidFill>
                  <a:schemeClr val="lt1"/>
                </a:solidFill>
                <a:latin typeface="Source Sans Pro SemiBold"/>
                <a:ea typeface="Source Sans Pro SemiBold"/>
                <a:cs typeface="Source Sans Pro SemiBold"/>
                <a:sym typeface="Source Sans Pro SemiBold"/>
              </a:rPr>
              <a:t>CONCLUSIONS</a:t>
            </a:r>
            <a:endParaRPr sz="3060" dirty="0">
              <a:solidFill>
                <a:schemeClr val="lt1"/>
              </a:solidFill>
              <a:latin typeface="Source Sans Pro SemiBold"/>
              <a:ea typeface="Source Sans Pro SemiBold"/>
              <a:cs typeface="Source Sans Pro SemiBold"/>
              <a:sym typeface="Source Sans Pro SemiBold"/>
            </a:endParaRPr>
          </a:p>
        </p:txBody>
      </p:sp>
      <p:sp>
        <p:nvSpPr>
          <p:cNvPr id="2" name="Google Shape;74;p13">
            <a:extLst>
              <a:ext uri="{FF2B5EF4-FFF2-40B4-BE49-F238E27FC236}">
                <a16:creationId xmlns:a16="http://schemas.microsoft.com/office/drawing/2014/main" id="{29C90BE4-975C-68F9-1DED-1973EDC62C99}"/>
              </a:ext>
            </a:extLst>
          </p:cNvPr>
          <p:cNvSpPr txBox="1"/>
          <p:nvPr/>
        </p:nvSpPr>
        <p:spPr>
          <a:xfrm>
            <a:off x="210361" y="5473095"/>
            <a:ext cx="2662386" cy="4256404"/>
          </a:xfrm>
          <a:prstGeom prst="rect">
            <a:avLst/>
          </a:prstGeom>
          <a:noFill/>
          <a:ln>
            <a:noFill/>
          </a:ln>
        </p:spPr>
        <p:txBody>
          <a:bodyPr spcFirstLastPara="1" wrap="square" lIns="98730" tIns="164520" rIns="98730" bIns="164520" anchor="t" anchorCtr="0">
            <a:spAutoFit/>
          </a:bodyPr>
          <a:lstStyle/>
          <a:p>
            <a:pPr marL="131674" indent="-157277">
              <a:buClr>
                <a:srgbClr val="FF9900"/>
              </a:buClr>
              <a:buSzPct val="50000"/>
              <a:buFont typeface="Source Sans Pro"/>
              <a:buChar char="●"/>
            </a:pPr>
            <a:r>
              <a:rPr lang="en-US" sz="1500" dirty="0">
                <a:solidFill>
                  <a:schemeClr val="dk1"/>
                </a:solidFill>
                <a:latin typeface="Source Sans Pro" panose="020B0503030403020204" pitchFamily="34" charset="0"/>
                <a:ea typeface="Source Sans Pro" panose="020B0503030403020204" pitchFamily="34" charset="0"/>
                <a:cs typeface="Source Sans Pro"/>
                <a:sym typeface="Source Sans Pro"/>
              </a:rPr>
              <a:t>T cells recognize foreign antigens as peptides attached to human leukocyte antigen Class I molecules (HLA-I) through T cell receptors (TCR)</a:t>
            </a:r>
          </a:p>
          <a:p>
            <a:pPr marL="131674" indent="-157277">
              <a:buClr>
                <a:srgbClr val="FF9900"/>
              </a:buClr>
              <a:buSzPct val="50000"/>
              <a:buFont typeface="Source Sans Pro"/>
              <a:buChar char="●"/>
            </a:pPr>
            <a:r>
              <a:rPr lang="en-US" sz="1500" dirty="0">
                <a:solidFill>
                  <a:schemeClr val="dk1"/>
                </a:solidFill>
                <a:latin typeface="Source Sans Pro" panose="020B0503030403020204" pitchFamily="34" charset="0"/>
                <a:ea typeface="Source Sans Pro" panose="020B0503030403020204" pitchFamily="34" charset="0"/>
                <a:cs typeface="Source Sans Pro"/>
                <a:sym typeface="Source Sans Pro"/>
              </a:rPr>
              <a:t>Once a foreign antigen is recognized, the body triggers an immune response to defend against invaders</a:t>
            </a:r>
          </a:p>
          <a:p>
            <a:pPr marL="131674" indent="-157277">
              <a:buClr>
                <a:srgbClr val="FF9900"/>
              </a:buClr>
              <a:buSzPct val="50000"/>
              <a:buFont typeface="Source Sans Pro"/>
              <a:buChar char="●"/>
            </a:pPr>
            <a:r>
              <a:rPr lang="en-US" sz="1500" dirty="0">
                <a:solidFill>
                  <a:schemeClr val="dk1"/>
                </a:solidFill>
                <a:latin typeface="Source Sans Pro" panose="020B0503030403020204" pitchFamily="34" charset="0"/>
                <a:ea typeface="Source Sans Pro" panose="020B0503030403020204" pitchFamily="34" charset="0"/>
                <a:sym typeface="Source Sans Pro"/>
              </a:rPr>
              <a:t>A successful binding is determined by Peptide-MHC complex and TCR</a:t>
            </a:r>
          </a:p>
          <a:p>
            <a:pPr marL="131674" indent="-157277">
              <a:buClr>
                <a:srgbClr val="FF9900"/>
              </a:buClr>
              <a:buSzPct val="50000"/>
              <a:buFont typeface="Source Sans Pro"/>
              <a:buChar char="●"/>
            </a:pPr>
            <a:r>
              <a:rPr lang="en-US" sz="1500" dirty="0">
                <a:solidFill>
                  <a:schemeClr val="dk1"/>
                </a:solidFill>
                <a:latin typeface="Source Sans Pro" panose="020B0503030403020204" pitchFamily="34" charset="0"/>
                <a:ea typeface="Source Sans Pro" panose="020B0503030403020204" pitchFamily="34" charset="0"/>
                <a:sym typeface="Source Sans Pro"/>
              </a:rPr>
              <a:t>The complementary-determining region 3 (CDR3) of TCR b chain is responsible for recognizing peptides</a:t>
            </a:r>
            <a:endParaRPr lang="en-US" sz="1500" dirty="0">
              <a:latin typeface="Source Sans Pro" panose="020B0503030403020204" pitchFamily="34" charset="0"/>
              <a:ea typeface="Source Sans Pro" panose="020B0503030403020204" pitchFamily="34" charset="0"/>
            </a:endParaRPr>
          </a:p>
        </p:txBody>
      </p:sp>
      <p:sp>
        <p:nvSpPr>
          <p:cNvPr id="40" name="Google Shape;74;p13">
            <a:extLst>
              <a:ext uri="{FF2B5EF4-FFF2-40B4-BE49-F238E27FC236}">
                <a16:creationId xmlns:a16="http://schemas.microsoft.com/office/drawing/2014/main" id="{8AF5348F-6981-6E33-C194-60CDC06085CB}"/>
              </a:ext>
            </a:extLst>
          </p:cNvPr>
          <p:cNvSpPr txBox="1"/>
          <p:nvPr/>
        </p:nvSpPr>
        <p:spPr>
          <a:xfrm>
            <a:off x="217164" y="13719989"/>
            <a:ext cx="4659501" cy="1255583"/>
          </a:xfrm>
          <a:prstGeom prst="rect">
            <a:avLst/>
          </a:prstGeom>
          <a:noFill/>
          <a:ln>
            <a:noFill/>
          </a:ln>
        </p:spPr>
        <p:txBody>
          <a:bodyPr spcFirstLastPara="1" wrap="square" lIns="98730" tIns="164520" rIns="98730" bIns="164520" anchor="t" anchorCtr="0">
            <a:spAutoFit/>
          </a:bodyPr>
          <a:lstStyle/>
          <a:p>
            <a:pPr marL="131674" indent="-157277">
              <a:buClr>
                <a:srgbClr val="FF9900"/>
              </a:buClr>
              <a:buSzPct val="50000"/>
              <a:buFont typeface="Source Sans Pro"/>
              <a:buChar char="●"/>
            </a:pPr>
            <a:r>
              <a:rPr lang="en-US" sz="1500" dirty="0">
                <a:solidFill>
                  <a:schemeClr val="dk1"/>
                </a:solidFill>
                <a:latin typeface="Source Sans Pro"/>
                <a:ea typeface="Source Sans Pro"/>
                <a:cs typeface="Source Sans Pro"/>
                <a:sym typeface="Source Sans Pro"/>
              </a:rPr>
              <a:t>We used Adaptive Technologies’ MIRA dataset, which records TCR-peptide binding and features like the TCR nucleotide sequence, peptide amino acid sequence, V/J genes and HLA Types. (Nolan 2020)</a:t>
            </a:r>
          </a:p>
        </p:txBody>
      </p:sp>
      <p:sp>
        <p:nvSpPr>
          <p:cNvPr id="31" name="Google Shape;113;p13">
            <a:extLst>
              <a:ext uri="{FF2B5EF4-FFF2-40B4-BE49-F238E27FC236}">
                <a16:creationId xmlns:a16="http://schemas.microsoft.com/office/drawing/2014/main" id="{DEEB916E-D366-B832-631E-88B5F63DEE52}"/>
              </a:ext>
            </a:extLst>
          </p:cNvPr>
          <p:cNvSpPr txBox="1"/>
          <p:nvPr/>
        </p:nvSpPr>
        <p:spPr>
          <a:xfrm>
            <a:off x="23341753" y="8586887"/>
            <a:ext cx="506884" cy="471232"/>
          </a:xfrm>
          <a:prstGeom prst="rect">
            <a:avLst/>
          </a:prstGeom>
          <a:noFill/>
          <a:ln>
            <a:noFill/>
          </a:ln>
        </p:spPr>
        <p:txBody>
          <a:bodyPr spcFirstLastPara="1" wrap="square" lIns="65790" tIns="0" rIns="98730" bIns="164520" anchor="t" anchorCtr="0">
            <a:spAutoFit/>
          </a:bodyPr>
          <a:lstStyle/>
          <a:p>
            <a:r>
              <a:rPr lang="en" sz="1800" b="1" dirty="0">
                <a:latin typeface="Source Sans Pro"/>
                <a:ea typeface="Source Sans Pro"/>
                <a:cs typeface="Source Sans Pro"/>
                <a:sym typeface="Source Sans Pro"/>
              </a:rPr>
              <a:t>A</a:t>
            </a:r>
            <a:endParaRPr sz="1800" b="1" dirty="0">
              <a:latin typeface="Source Sans Pro"/>
              <a:ea typeface="Source Sans Pro"/>
              <a:cs typeface="Source Sans Pro"/>
              <a:sym typeface="Source Sans Pro"/>
            </a:endParaRPr>
          </a:p>
        </p:txBody>
      </p:sp>
      <p:grpSp>
        <p:nvGrpSpPr>
          <p:cNvPr id="47" name="Group 46">
            <a:extLst>
              <a:ext uri="{FF2B5EF4-FFF2-40B4-BE49-F238E27FC236}">
                <a16:creationId xmlns:a16="http://schemas.microsoft.com/office/drawing/2014/main" id="{B7DA2ED0-FD3C-97E3-E4C3-9B853F2E6D1F}"/>
              </a:ext>
            </a:extLst>
          </p:cNvPr>
          <p:cNvGrpSpPr/>
          <p:nvPr/>
        </p:nvGrpSpPr>
        <p:grpSpPr>
          <a:xfrm>
            <a:off x="23596132" y="8569054"/>
            <a:ext cx="3333971" cy="3254479"/>
            <a:chOff x="23382544" y="6506769"/>
            <a:chExt cx="3011914" cy="3060368"/>
          </a:xfrm>
        </p:grpSpPr>
        <p:pic>
          <p:nvPicPr>
            <p:cNvPr id="121" name="Picture 120">
              <a:extLst>
                <a:ext uri="{FF2B5EF4-FFF2-40B4-BE49-F238E27FC236}">
                  <a16:creationId xmlns:a16="http://schemas.microsoft.com/office/drawing/2014/main" id="{19092BB4-3047-7587-E585-20BF42F30326}"/>
                </a:ext>
              </a:extLst>
            </p:cNvPr>
            <p:cNvPicPr>
              <a:picLocks noChangeAspect="1"/>
            </p:cNvPicPr>
            <p:nvPr/>
          </p:nvPicPr>
          <p:blipFill rotWithShape="1">
            <a:blip r:embed="rId4"/>
            <a:srcRect l="5349" t="16568" r="23616" b="5588"/>
            <a:stretch/>
          </p:blipFill>
          <p:spPr>
            <a:xfrm>
              <a:off x="23382544" y="6506769"/>
              <a:ext cx="3011914" cy="2750538"/>
            </a:xfrm>
            <a:prstGeom prst="rect">
              <a:avLst/>
            </a:prstGeom>
          </p:spPr>
        </p:pic>
        <p:grpSp>
          <p:nvGrpSpPr>
            <p:cNvPr id="46" name="Group 45">
              <a:extLst>
                <a:ext uri="{FF2B5EF4-FFF2-40B4-BE49-F238E27FC236}">
                  <a16:creationId xmlns:a16="http://schemas.microsoft.com/office/drawing/2014/main" id="{D205F967-3ED8-DFF5-56AE-CB2CBA5568DD}"/>
                </a:ext>
              </a:extLst>
            </p:cNvPr>
            <p:cNvGrpSpPr/>
            <p:nvPr/>
          </p:nvGrpSpPr>
          <p:grpSpPr>
            <a:xfrm>
              <a:off x="23588668" y="9260394"/>
              <a:ext cx="2622009" cy="306743"/>
              <a:chOff x="23588668" y="9260394"/>
              <a:chExt cx="2622009" cy="306743"/>
            </a:xfrm>
          </p:grpSpPr>
          <p:pic>
            <p:nvPicPr>
              <p:cNvPr id="41" name="Picture 40">
                <a:extLst>
                  <a:ext uri="{FF2B5EF4-FFF2-40B4-BE49-F238E27FC236}">
                    <a16:creationId xmlns:a16="http://schemas.microsoft.com/office/drawing/2014/main" id="{D94B1E15-0C9F-E8D7-67D5-9CA6352E2125}"/>
                  </a:ext>
                </a:extLst>
              </p:cNvPr>
              <p:cNvPicPr>
                <a:picLocks noChangeAspect="1"/>
              </p:cNvPicPr>
              <p:nvPr/>
            </p:nvPicPr>
            <p:blipFill rotWithShape="1">
              <a:blip r:embed="rId5"/>
              <a:srcRect l="79187" t="56588" r="3265" b="38698"/>
              <a:stretch/>
            </p:blipFill>
            <p:spPr>
              <a:xfrm>
                <a:off x="24893286" y="9272239"/>
                <a:ext cx="1317391" cy="294898"/>
              </a:xfrm>
              <a:prstGeom prst="rect">
                <a:avLst/>
              </a:prstGeom>
            </p:spPr>
          </p:pic>
          <p:pic>
            <p:nvPicPr>
              <p:cNvPr id="45" name="Picture 44">
                <a:extLst>
                  <a:ext uri="{FF2B5EF4-FFF2-40B4-BE49-F238E27FC236}">
                    <a16:creationId xmlns:a16="http://schemas.microsoft.com/office/drawing/2014/main" id="{D4DFB124-2091-6F74-CA12-DF7732F0A0A1}"/>
                  </a:ext>
                </a:extLst>
              </p:cNvPr>
              <p:cNvPicPr>
                <a:picLocks noChangeAspect="1"/>
              </p:cNvPicPr>
              <p:nvPr/>
            </p:nvPicPr>
            <p:blipFill rotWithShape="1">
              <a:blip r:embed="rId6"/>
              <a:srcRect l="79187" t="51451" r="3265" b="43835"/>
              <a:stretch/>
            </p:blipFill>
            <p:spPr>
              <a:xfrm>
                <a:off x="23588668" y="9260394"/>
                <a:ext cx="1317391" cy="294898"/>
              </a:xfrm>
              <a:prstGeom prst="rect">
                <a:avLst/>
              </a:prstGeom>
            </p:spPr>
          </p:pic>
        </p:grpSp>
      </p:grpSp>
      <p:sp>
        <p:nvSpPr>
          <p:cNvPr id="48" name="Google Shape;74;p13">
            <a:extLst>
              <a:ext uri="{FF2B5EF4-FFF2-40B4-BE49-F238E27FC236}">
                <a16:creationId xmlns:a16="http://schemas.microsoft.com/office/drawing/2014/main" id="{FF1B538C-2BF5-ABD4-ABE4-66AB8749F298}"/>
              </a:ext>
            </a:extLst>
          </p:cNvPr>
          <p:cNvSpPr txBox="1"/>
          <p:nvPr/>
        </p:nvSpPr>
        <p:spPr>
          <a:xfrm>
            <a:off x="15750594" y="5556180"/>
            <a:ext cx="7261806" cy="6287730"/>
          </a:xfrm>
          <a:prstGeom prst="rect">
            <a:avLst/>
          </a:prstGeom>
          <a:noFill/>
          <a:ln>
            <a:noFill/>
          </a:ln>
        </p:spPr>
        <p:txBody>
          <a:bodyPr spcFirstLastPara="1" wrap="square" lIns="98730" tIns="164520" rIns="98730" bIns="164520" anchor="t" anchorCtr="0">
            <a:spAutoFit/>
          </a:bodyPr>
          <a:lstStyle/>
          <a:p>
            <a:pPr>
              <a:buClr>
                <a:srgbClr val="FF9900"/>
              </a:buClr>
              <a:buSzPts val="400"/>
            </a:pPr>
            <a:r>
              <a:rPr lang="en-US" sz="1800" b="1" dirty="0">
                <a:solidFill>
                  <a:srgbClr val="3D85C6"/>
                </a:solidFill>
                <a:latin typeface="Source Sans Pro"/>
                <a:ea typeface="Source Sans Pro"/>
                <a:cs typeface="Source Sans Pro"/>
                <a:sym typeface="Source Sans Pro"/>
              </a:rPr>
              <a:t>Atchley Factor Vectorization Task</a:t>
            </a:r>
          </a:p>
          <a:p>
            <a:pPr marL="285750" indent="-285750">
              <a:buClr>
                <a:srgbClr val="FF9900"/>
              </a:buClr>
              <a:buSzPct val="100000"/>
              <a:buFont typeface="Arial" panose="020B0604020202020204" pitchFamily="34" charset="0"/>
              <a:buChar char="•"/>
            </a:pPr>
            <a:r>
              <a:rPr lang="en-US" sz="1500" dirty="0">
                <a:solidFill>
                  <a:schemeClr val="dk1"/>
                </a:solidFill>
                <a:latin typeface="Source Sans Pro"/>
                <a:ea typeface="Source Sans Pro"/>
                <a:cs typeface="Source Sans Pro"/>
                <a:sym typeface="Source Sans Pro"/>
              </a:rPr>
              <a:t>Atchley factors along with a maximal sequence length and zero padding are used to vectorize TCR and antigen sequences. (Atchley 2005)</a:t>
            </a:r>
            <a:endParaRPr lang="en-US" sz="1500" b="1" dirty="0">
              <a:solidFill>
                <a:schemeClr val="tx1"/>
              </a:solidFill>
              <a:latin typeface="Calibri" panose="020F0502020204030204" pitchFamily="34" charset="0"/>
              <a:ea typeface="Source Sans Pro"/>
              <a:cs typeface="Calibri" panose="020F0502020204030204" pitchFamily="34" charset="0"/>
              <a:sym typeface="Source Sans Pro"/>
            </a:endParaRPr>
          </a:p>
          <a:p>
            <a:pPr>
              <a:buClr>
                <a:srgbClr val="FF9900"/>
              </a:buClr>
              <a:buSzPts val="400"/>
            </a:pPr>
            <a:r>
              <a:rPr lang="en-US" sz="1800" b="1" dirty="0">
                <a:solidFill>
                  <a:srgbClr val="3D85C6"/>
                </a:solidFill>
                <a:latin typeface="Source Sans Pro"/>
                <a:ea typeface="Source Sans Pro"/>
                <a:cs typeface="Source Sans Pro"/>
                <a:sym typeface="Source Sans Pro"/>
              </a:rPr>
              <a:t>Sequence Embedding Module</a:t>
            </a:r>
          </a:p>
          <a:p>
            <a:pPr marL="285750" lvl="8"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An autoencoder is utilized to reduce noise, and produces a fixed-length latent space vector.</a:t>
            </a:r>
          </a:p>
          <a:p>
            <a:pPr marL="285750" lvl="8"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A proposed encoder-decoder model is used to train information from both TCR and peptide sequences.</a:t>
            </a:r>
          </a:p>
          <a:p>
            <a:pPr marL="285750" lvl="8"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The TCR latent space from the TCR autoencoder is used as input for the encoder, while the peptide latent space from the peptide autoencoder is used as output for the decoder.</a:t>
            </a:r>
          </a:p>
          <a:p>
            <a:pPr marL="285750" lvl="8"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The hidden layer of the last encoder block contains sequence embeddings that will be used for downstream prediction tasks.</a:t>
            </a:r>
          </a:p>
          <a:p>
            <a:pPr>
              <a:buClr>
                <a:srgbClr val="FF9900"/>
              </a:buClr>
              <a:buSzPts val="400"/>
            </a:pPr>
            <a:r>
              <a:rPr lang="en-US" sz="1800" b="1" dirty="0">
                <a:solidFill>
                  <a:srgbClr val="3D85C6"/>
                </a:solidFill>
                <a:latin typeface="Source Sans Pro"/>
                <a:ea typeface="Source Sans Pro"/>
                <a:cs typeface="Source Sans Pro"/>
                <a:sym typeface="Source Sans Pro"/>
              </a:rPr>
              <a:t>Graph Embedding Module</a:t>
            </a:r>
            <a:endParaRPr lang="en-US" sz="800" b="1" dirty="0"/>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NAIR is used to build an undirected graph of TCR similarity network (Yang 2023). </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Each node in the network represents a TCR sequence in the dataset. </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An edge is created between two nodes if their similarity measured by </a:t>
            </a:r>
            <a:r>
              <a:rPr lang="en-US" sz="1500" dirty="0" err="1">
                <a:latin typeface="Source Sans Pro" panose="020B0503030403020204" pitchFamily="34" charset="0"/>
                <a:ea typeface="Source Sans Pro" panose="020B0503030403020204" pitchFamily="34" charset="0"/>
              </a:rPr>
              <a:t>Levenshtein</a:t>
            </a:r>
            <a:r>
              <a:rPr lang="en-US" sz="1500" dirty="0">
                <a:latin typeface="Source Sans Pro" panose="020B0503030403020204" pitchFamily="34" charset="0"/>
                <a:ea typeface="Source Sans Pro" panose="020B0503030403020204" pitchFamily="34" charset="0"/>
              </a:rPr>
              <a:t> distance is less than 1. </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Semi-supervised </a:t>
            </a:r>
            <a:r>
              <a:rPr lang="en-US" sz="1500" dirty="0" err="1">
                <a:latin typeface="Source Sans Pro" panose="020B0503030403020204" pitchFamily="34" charset="0"/>
                <a:ea typeface="Source Sans Pro" panose="020B0503030403020204" pitchFamily="34" charset="0"/>
              </a:rPr>
              <a:t>GraphSage</a:t>
            </a:r>
            <a:r>
              <a:rPr lang="en-US" sz="1500" dirty="0">
                <a:latin typeface="Source Sans Pro" panose="020B0503030403020204" pitchFamily="34" charset="0"/>
                <a:ea typeface="Source Sans Pro" panose="020B0503030403020204" pitchFamily="34" charset="0"/>
              </a:rPr>
              <a:t> is utilized to generate fixed-length numerical representations of the nodes using the graph structure of TCR similarity network and TCR-peptide latent space as node features. (Hamilton 2017)</a:t>
            </a:r>
          </a:p>
          <a:p>
            <a:pPr>
              <a:buClr>
                <a:schemeClr val="accent4"/>
              </a:buClr>
            </a:pPr>
            <a:r>
              <a:rPr lang="en-US" sz="1800" b="1" dirty="0">
                <a:solidFill>
                  <a:srgbClr val="3D85C6"/>
                </a:solidFill>
                <a:latin typeface="Source Sans Pro"/>
                <a:ea typeface="Source Sans Pro"/>
                <a:cs typeface="Source Sans Pro"/>
                <a:sym typeface="Source Sans Pro"/>
              </a:rPr>
              <a:t>Prediction Model - Feed Forward Neural Networks</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All embedded features are concatenated and fed into a feedforward neural network with three fully connected layers. Cross-entropy is applied at the output to generate predicted probabilities associated with each peptide class.</a:t>
            </a:r>
            <a:endParaRPr lang="en-US" sz="1500" dirty="0">
              <a:solidFill>
                <a:schemeClr val="tx1"/>
              </a:solidFill>
              <a:latin typeface="Source Sans Pro" panose="020B0503030403020204" pitchFamily="34" charset="0"/>
              <a:ea typeface="Source Sans Pro" panose="020B0503030403020204" pitchFamily="34" charset="0"/>
              <a:cs typeface="Source Sans Pro"/>
              <a:sym typeface="Source Sans Pro"/>
            </a:endParaRPr>
          </a:p>
        </p:txBody>
      </p:sp>
      <p:sp>
        <p:nvSpPr>
          <p:cNvPr id="13" name="Google Shape;73;p13">
            <a:extLst>
              <a:ext uri="{FF2B5EF4-FFF2-40B4-BE49-F238E27FC236}">
                <a16:creationId xmlns:a16="http://schemas.microsoft.com/office/drawing/2014/main" id="{712E0CAE-458F-81A5-A941-1880CCF5C523}"/>
              </a:ext>
            </a:extLst>
          </p:cNvPr>
          <p:cNvSpPr txBox="1"/>
          <p:nvPr/>
        </p:nvSpPr>
        <p:spPr>
          <a:xfrm>
            <a:off x="27737352" y="7788952"/>
            <a:ext cx="4864269" cy="370050"/>
          </a:xfrm>
          <a:prstGeom prst="rect">
            <a:avLst/>
          </a:prstGeom>
          <a:solidFill>
            <a:srgbClr val="3D85C6"/>
          </a:solidFill>
          <a:ln>
            <a:noFill/>
          </a:ln>
        </p:spPr>
        <p:txBody>
          <a:bodyPr spcFirstLastPara="1" wrap="square" lIns="329130" tIns="32850" rIns="329130" bIns="32850" anchor="ctr" anchorCtr="0">
            <a:noAutofit/>
          </a:bodyPr>
          <a:lstStyle/>
          <a:p>
            <a:pPr algn="ctr"/>
            <a:r>
              <a:rPr lang="en" sz="3060" dirty="0">
                <a:solidFill>
                  <a:schemeClr val="lt1"/>
                </a:solidFill>
                <a:latin typeface="Source Sans Pro SemiBold"/>
                <a:ea typeface="Source Sans Pro SemiBold"/>
                <a:cs typeface="Source Sans Pro SemiBold"/>
                <a:sym typeface="Source Sans Pro SemiBold"/>
              </a:rPr>
              <a:t>REFERENCES</a:t>
            </a:r>
            <a:endParaRPr sz="3060" dirty="0">
              <a:solidFill>
                <a:schemeClr val="lt1"/>
              </a:solidFill>
              <a:latin typeface="Source Sans Pro SemiBold"/>
              <a:ea typeface="Source Sans Pro SemiBold"/>
              <a:cs typeface="Source Sans Pro SemiBold"/>
              <a:sym typeface="Source Sans Pro SemiBold"/>
            </a:endParaRPr>
          </a:p>
        </p:txBody>
      </p:sp>
      <p:sp>
        <p:nvSpPr>
          <p:cNvPr id="49" name="Google Shape;74;p13">
            <a:extLst>
              <a:ext uri="{FF2B5EF4-FFF2-40B4-BE49-F238E27FC236}">
                <a16:creationId xmlns:a16="http://schemas.microsoft.com/office/drawing/2014/main" id="{E60165EB-7266-80D5-C1BE-959BC0215A65}"/>
              </a:ext>
            </a:extLst>
          </p:cNvPr>
          <p:cNvSpPr txBox="1"/>
          <p:nvPr/>
        </p:nvSpPr>
        <p:spPr>
          <a:xfrm>
            <a:off x="27692358" y="8148983"/>
            <a:ext cx="4864268" cy="4256404"/>
          </a:xfrm>
          <a:prstGeom prst="rect">
            <a:avLst/>
          </a:prstGeom>
          <a:noFill/>
          <a:ln>
            <a:noFill/>
          </a:ln>
        </p:spPr>
        <p:txBody>
          <a:bodyPr spcFirstLastPara="1" wrap="square" lIns="98730" tIns="164520" rIns="98730" bIns="164520" anchor="t" anchorCtr="0">
            <a:spAutoFit/>
          </a:bodyPr>
          <a:lstStyle/>
          <a:p>
            <a:pPr marL="131674" indent="-157277">
              <a:buClr>
                <a:srgbClr val="FF9900"/>
              </a:buClr>
              <a:buSzPct val="50000"/>
              <a:buFont typeface="Source Sans Pro"/>
              <a:buChar char="●"/>
            </a:pPr>
            <a:r>
              <a:rPr lang="en-US" sz="1500" dirty="0">
                <a:latin typeface="Calibri" panose="020F0502020204030204" pitchFamily="34" charset="0"/>
                <a:cs typeface="Calibri" panose="020F0502020204030204" pitchFamily="34" charset="0"/>
              </a:rPr>
              <a:t>Hamilton, Will, </a:t>
            </a:r>
            <a:r>
              <a:rPr lang="en-US" sz="1500" dirty="0" err="1">
                <a:latin typeface="Calibri" panose="020F0502020204030204" pitchFamily="34" charset="0"/>
                <a:cs typeface="Calibri" panose="020F0502020204030204" pitchFamily="34" charset="0"/>
              </a:rPr>
              <a:t>Zhitao</a:t>
            </a:r>
            <a:r>
              <a:rPr lang="en-US" sz="1500" dirty="0">
                <a:latin typeface="Calibri" panose="020F0502020204030204" pitchFamily="34" charset="0"/>
                <a:cs typeface="Calibri" panose="020F0502020204030204" pitchFamily="34" charset="0"/>
              </a:rPr>
              <a:t> Ying, and Jure </a:t>
            </a:r>
            <a:r>
              <a:rPr lang="en-US" sz="1500" dirty="0" err="1">
                <a:latin typeface="Calibri" panose="020F0502020204030204" pitchFamily="34" charset="0"/>
                <a:cs typeface="Calibri" panose="020F0502020204030204" pitchFamily="34" charset="0"/>
              </a:rPr>
              <a:t>Leskovec</a:t>
            </a:r>
            <a:r>
              <a:rPr lang="en-US" sz="1500" dirty="0">
                <a:latin typeface="Calibri" panose="020F0502020204030204" pitchFamily="34" charset="0"/>
                <a:cs typeface="Calibri" panose="020F0502020204030204" pitchFamily="34" charset="0"/>
              </a:rPr>
              <a:t>. "Inductive representation learning on large graphs." </a:t>
            </a:r>
            <a:r>
              <a:rPr lang="en-US" sz="1500" i="1" dirty="0">
                <a:latin typeface="Calibri" panose="020F0502020204030204" pitchFamily="34" charset="0"/>
                <a:cs typeface="Calibri" panose="020F0502020204030204" pitchFamily="34" charset="0"/>
              </a:rPr>
              <a:t>Advances in neural information processing systems</a:t>
            </a:r>
            <a:r>
              <a:rPr lang="en-US" sz="1500" dirty="0">
                <a:latin typeface="Calibri" panose="020F0502020204030204" pitchFamily="34" charset="0"/>
                <a:cs typeface="Calibri" panose="020F0502020204030204" pitchFamily="34" charset="0"/>
              </a:rPr>
              <a:t> 30 (2017).</a:t>
            </a:r>
            <a:endParaRPr lang="en-US" sz="1500" dirty="0">
              <a:solidFill>
                <a:schemeClr val="dk1"/>
              </a:solidFill>
              <a:latin typeface="Calibri" panose="020F0502020204030204" pitchFamily="34" charset="0"/>
              <a:ea typeface="Source Sans Pro"/>
              <a:cs typeface="Calibri" panose="020F0502020204030204" pitchFamily="34" charset="0"/>
              <a:sym typeface="Source Sans Pro"/>
            </a:endParaRPr>
          </a:p>
          <a:p>
            <a:pPr marL="131674" indent="-157277">
              <a:buClr>
                <a:srgbClr val="FF9900"/>
              </a:buClr>
              <a:buSzPct val="50000"/>
              <a:buFont typeface="Source Sans Pro"/>
              <a:buChar char="●"/>
            </a:pPr>
            <a:r>
              <a:rPr lang="en-US" sz="15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Atchley, William R., et al. "Solving the protein sequence metric problem." </a:t>
            </a:r>
            <a:r>
              <a:rPr lang="en-US" sz="1500" i="1"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Proceedings of the National Academy of Sciences</a:t>
            </a:r>
            <a:r>
              <a:rPr lang="en-US" sz="1500" dirty="0">
                <a:solidFill>
                  <a:srgbClr val="0E101A"/>
                </a:solidFill>
                <a:effectLst/>
                <a:latin typeface="Calibri" panose="020F0502020204030204" pitchFamily="34" charset="0"/>
                <a:ea typeface="Calibri" panose="020F0502020204030204" pitchFamily="34" charset="0"/>
                <a:cs typeface="Calibri" panose="020F0502020204030204" pitchFamily="34" charset="0"/>
              </a:rPr>
              <a:t> 102.18 (2005): 6395-6400.</a:t>
            </a:r>
          </a:p>
          <a:p>
            <a:pPr marL="131674" indent="-157277">
              <a:buClr>
                <a:srgbClr val="FF9900"/>
              </a:buClr>
              <a:buSzPct val="50000"/>
              <a:buFont typeface="Source Sans Pro"/>
              <a:buChar char="●"/>
            </a:pPr>
            <a:r>
              <a:rPr lang="en-US" sz="1500" b="0" i="0" u="none" strike="noStrike" dirty="0">
                <a:solidFill>
                  <a:srgbClr val="000000"/>
                </a:solidFill>
                <a:effectLst/>
                <a:latin typeface="Calibri" panose="020F0502020204030204" pitchFamily="34" charset="0"/>
                <a:cs typeface="Calibri" panose="020F0502020204030204" pitchFamily="34" charset="0"/>
              </a:rPr>
              <a:t>Yang, Hai, et al. "NAIR: Network Analysis of Immune Repertoire." </a:t>
            </a:r>
            <a:r>
              <a:rPr lang="en-US" sz="1500" b="0" i="1" u="none" strike="noStrike" dirty="0">
                <a:solidFill>
                  <a:srgbClr val="000000"/>
                </a:solidFill>
                <a:effectLst/>
                <a:latin typeface="Calibri" panose="020F0502020204030204" pitchFamily="34" charset="0"/>
                <a:cs typeface="Calibri" panose="020F0502020204030204" pitchFamily="34" charset="0"/>
              </a:rPr>
              <a:t>Frontiers in Immunology</a:t>
            </a:r>
            <a:r>
              <a:rPr lang="en-US" sz="1500" b="0" i="0" u="none" strike="noStrike" dirty="0">
                <a:solidFill>
                  <a:srgbClr val="000000"/>
                </a:solidFill>
                <a:effectLst/>
                <a:latin typeface="Calibri" panose="020F0502020204030204" pitchFamily="34" charset="0"/>
                <a:cs typeface="Calibri" panose="020F0502020204030204" pitchFamily="34" charset="0"/>
              </a:rPr>
              <a:t> 14 (2023): 1181825.</a:t>
            </a:r>
          </a:p>
          <a:p>
            <a:pPr marL="131674" indent="-157277">
              <a:buClr>
                <a:srgbClr val="FF9900"/>
              </a:buClr>
              <a:buSzPct val="50000"/>
              <a:buFont typeface="Source Sans Pro"/>
              <a:buChar char="●"/>
            </a:pPr>
            <a:r>
              <a:rPr lang="en-US" sz="1500" dirty="0">
                <a:latin typeface="Calibri" panose="020F0502020204030204" pitchFamily="34" charset="0"/>
                <a:cs typeface="Calibri" panose="020F0502020204030204" pitchFamily="34" charset="0"/>
              </a:rPr>
              <a:t>Nolan, Sean, et al. "A large-scale database of T-cell receptor beta (TCR</a:t>
            </a:r>
            <a:r>
              <a:rPr lang="el-GR" sz="1500" dirty="0">
                <a:latin typeface="Calibri" panose="020F0502020204030204" pitchFamily="34" charset="0"/>
                <a:cs typeface="Calibri" panose="020F0502020204030204" pitchFamily="34" charset="0"/>
              </a:rPr>
              <a:t>β) </a:t>
            </a:r>
            <a:r>
              <a:rPr lang="en-US" sz="1500" dirty="0">
                <a:latin typeface="Calibri" panose="020F0502020204030204" pitchFamily="34" charset="0"/>
                <a:cs typeface="Calibri" panose="020F0502020204030204" pitchFamily="34" charset="0"/>
              </a:rPr>
              <a:t>sequences and binding associations from natural and synthetic exposure to SARS-CoV-2." </a:t>
            </a:r>
            <a:r>
              <a:rPr lang="en-US" sz="1500" i="1" dirty="0">
                <a:latin typeface="Calibri" panose="020F0502020204030204" pitchFamily="34" charset="0"/>
                <a:cs typeface="Calibri" panose="020F0502020204030204" pitchFamily="34" charset="0"/>
              </a:rPr>
              <a:t>Research square</a:t>
            </a:r>
            <a:r>
              <a:rPr lang="en-US" sz="1500" dirty="0">
                <a:latin typeface="Calibri" panose="020F0502020204030204" pitchFamily="34" charset="0"/>
                <a:cs typeface="Calibri" panose="020F0502020204030204" pitchFamily="34" charset="0"/>
              </a:rPr>
              <a:t> (2020).</a:t>
            </a:r>
          </a:p>
          <a:p>
            <a:pPr marL="131674" indent="-157277">
              <a:buClr>
                <a:srgbClr val="FF9900"/>
              </a:buClr>
              <a:buSzPct val="50000"/>
              <a:buFont typeface="Source Sans Pro"/>
              <a:buChar char="●"/>
            </a:pPr>
            <a:endParaRPr lang="en-US" sz="1500" b="0" i="0" u="none" strike="noStrike" dirty="0">
              <a:effectLst/>
              <a:latin typeface="Calibri" panose="020F0502020204030204" pitchFamily="34" charset="0"/>
              <a:cs typeface="Calibri" panose="020F0502020204030204" pitchFamily="34" charset="0"/>
            </a:endParaRPr>
          </a:p>
          <a:p>
            <a:pPr marL="131674" indent="-157277">
              <a:buClr>
                <a:srgbClr val="FF9900"/>
              </a:buClr>
              <a:buSzPct val="50000"/>
              <a:buFont typeface="Source Sans Pro"/>
              <a:buChar char="●"/>
            </a:pPr>
            <a:endParaRPr lang="en-US" sz="15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marL="131674" indent="-157277">
              <a:buClr>
                <a:srgbClr val="FF9900"/>
              </a:buClr>
              <a:buSzPct val="50000"/>
              <a:buFont typeface="Source Sans Pro"/>
              <a:buChar char="●"/>
            </a:pPr>
            <a:endParaRPr lang="en-US" sz="1500" dirty="0">
              <a:solidFill>
                <a:srgbClr val="0E101A"/>
              </a:solidFill>
              <a:effectLst/>
              <a:latin typeface="Calibri" panose="020F0502020204030204" pitchFamily="34" charset="0"/>
              <a:ea typeface="Calibri" panose="020F0502020204030204" pitchFamily="34" charset="0"/>
              <a:cs typeface="Calibri" panose="020F0502020204030204" pitchFamily="34" charset="0"/>
            </a:endParaRPr>
          </a:p>
          <a:p>
            <a:pPr marL="131674" indent="-157277">
              <a:buClr>
                <a:srgbClr val="FF9900"/>
              </a:buClr>
              <a:buSzPct val="50000"/>
              <a:buFont typeface="Source Sans Pro"/>
              <a:buChar char="●"/>
            </a:pPr>
            <a:endParaRPr lang="en-US" sz="1500" dirty="0">
              <a:latin typeface="Calibri" panose="020F0502020204030204" pitchFamily="34" charset="0"/>
              <a:cs typeface="Calibri" panose="020F0502020204030204" pitchFamily="34" charset="0"/>
            </a:endParaRPr>
          </a:p>
          <a:p>
            <a:pPr marL="131674" indent="-157277">
              <a:buClr>
                <a:srgbClr val="FF9900"/>
              </a:buClr>
              <a:buSzPct val="50000"/>
              <a:buFont typeface="Source Sans Pro"/>
              <a:buChar char="●"/>
            </a:pPr>
            <a:endParaRPr lang="en-US" sz="1500" dirty="0">
              <a:latin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B5AC58D1-7049-4CF3-3E24-EB60513486DA}"/>
              </a:ext>
            </a:extLst>
          </p:cNvPr>
          <p:cNvGrpSpPr/>
          <p:nvPr/>
        </p:nvGrpSpPr>
        <p:grpSpPr>
          <a:xfrm>
            <a:off x="27744066" y="13253555"/>
            <a:ext cx="4947912" cy="7454355"/>
            <a:chOff x="27675186" y="5296333"/>
            <a:chExt cx="4947912" cy="4264793"/>
          </a:xfrm>
        </p:grpSpPr>
        <p:sp>
          <p:nvSpPr>
            <p:cNvPr id="14" name="Google Shape;55;p13">
              <a:extLst>
                <a:ext uri="{FF2B5EF4-FFF2-40B4-BE49-F238E27FC236}">
                  <a16:creationId xmlns:a16="http://schemas.microsoft.com/office/drawing/2014/main" id="{4AA3C628-9D2A-50D2-363A-65406ACB99E8}"/>
                </a:ext>
              </a:extLst>
            </p:cNvPr>
            <p:cNvSpPr/>
            <p:nvPr/>
          </p:nvSpPr>
          <p:spPr>
            <a:xfrm>
              <a:off x="27675186" y="5296333"/>
              <a:ext cx="4863013" cy="4264793"/>
            </a:xfrm>
            <a:prstGeom prst="rect">
              <a:avLst/>
            </a:prstGeom>
            <a:solidFill>
              <a:srgbClr val="CFE2F3"/>
            </a:solidFill>
            <a:ln w="9525" cap="flat" cmpd="sng">
              <a:solidFill>
                <a:srgbClr val="3D85C6"/>
              </a:solidFill>
              <a:prstDash val="solid"/>
              <a:round/>
              <a:headEnd type="none" w="sm" len="sm"/>
              <a:tailEnd type="none" w="sm" len="sm"/>
            </a:ln>
          </p:spPr>
          <p:txBody>
            <a:bodyPr spcFirstLastPara="1" wrap="square" lIns="329130" tIns="329130" rIns="329130" bIns="329130" anchor="ctr" anchorCtr="0">
              <a:noAutofit/>
            </a:bodyPr>
            <a:lstStyle/>
            <a:p>
              <a:endParaRPr sz="19678"/>
            </a:p>
          </p:txBody>
        </p:sp>
        <p:sp>
          <p:nvSpPr>
            <p:cNvPr id="86" name="Google Shape;109;p13">
              <a:extLst>
                <a:ext uri="{FF2B5EF4-FFF2-40B4-BE49-F238E27FC236}">
                  <a16:creationId xmlns:a16="http://schemas.microsoft.com/office/drawing/2014/main" id="{836E5754-5CE2-B6C2-B2D1-BEAF2B0EFE33}"/>
                </a:ext>
              </a:extLst>
            </p:cNvPr>
            <p:cNvSpPr txBox="1"/>
            <p:nvPr/>
          </p:nvSpPr>
          <p:spPr>
            <a:xfrm>
              <a:off x="27711963" y="5312938"/>
              <a:ext cx="4911135" cy="816637"/>
            </a:xfrm>
            <a:prstGeom prst="rect">
              <a:avLst/>
            </a:prstGeom>
            <a:noFill/>
            <a:ln>
              <a:noFill/>
            </a:ln>
          </p:spPr>
          <p:txBody>
            <a:bodyPr spcFirstLastPara="1" wrap="square" lIns="98730" tIns="65790" rIns="0" bIns="65790" anchor="t" anchorCtr="0">
              <a:spAutoFit/>
            </a:bodyPr>
            <a:lstStyle/>
            <a:p>
              <a:r>
                <a:rPr lang="en-US" sz="1800" b="1" dirty="0">
                  <a:solidFill>
                    <a:srgbClr val="3D85C6"/>
                  </a:solidFill>
                  <a:latin typeface="Source Sans Pro"/>
                  <a:ea typeface="Source Sans Pro"/>
                  <a:cs typeface="Source Sans Pro"/>
                  <a:sym typeface="Source Sans Pro"/>
                </a:rPr>
                <a:t>Figure 4. Evaluation of FFNNs: (A) Confusion Matrix Normalized by True; (B) </a:t>
              </a:r>
              <a:r>
                <a:rPr lang="en-US" sz="1800" b="1" dirty="0" err="1">
                  <a:solidFill>
                    <a:srgbClr val="3D85C6"/>
                  </a:solidFill>
                  <a:latin typeface="Source Sans Pro"/>
                  <a:ea typeface="Source Sans Pro"/>
                  <a:cs typeface="Source Sans Pro"/>
                  <a:sym typeface="Source Sans Pro"/>
                </a:rPr>
                <a:t>OvR</a:t>
              </a:r>
              <a:r>
                <a:rPr lang="en-US" sz="1800" b="1" dirty="0">
                  <a:solidFill>
                    <a:srgbClr val="3D85C6"/>
                  </a:solidFill>
                  <a:latin typeface="Source Sans Pro"/>
                  <a:ea typeface="Source Sans Pro"/>
                  <a:cs typeface="Source Sans Pro"/>
                  <a:sym typeface="Source Sans Pro"/>
                </a:rPr>
                <a:t> ROC Curves</a:t>
              </a:r>
            </a:p>
          </p:txBody>
        </p:sp>
      </p:grpSp>
      <p:sp>
        <p:nvSpPr>
          <p:cNvPr id="33" name="Google Shape;114;p13">
            <a:extLst>
              <a:ext uri="{FF2B5EF4-FFF2-40B4-BE49-F238E27FC236}">
                <a16:creationId xmlns:a16="http://schemas.microsoft.com/office/drawing/2014/main" id="{AA314D88-3972-9EAD-E357-E0C828B511F2}"/>
              </a:ext>
            </a:extLst>
          </p:cNvPr>
          <p:cNvSpPr txBox="1"/>
          <p:nvPr/>
        </p:nvSpPr>
        <p:spPr>
          <a:xfrm>
            <a:off x="27885101" y="17146102"/>
            <a:ext cx="457920" cy="443126"/>
          </a:xfrm>
          <a:prstGeom prst="rect">
            <a:avLst/>
          </a:prstGeom>
          <a:noFill/>
          <a:ln>
            <a:noFill/>
          </a:ln>
        </p:spPr>
        <p:txBody>
          <a:bodyPr spcFirstLastPara="1" wrap="square" lIns="65790" tIns="0" rIns="98730" bIns="164520" anchor="t" anchorCtr="0">
            <a:spAutoFit/>
          </a:bodyPr>
          <a:lstStyle/>
          <a:p>
            <a:r>
              <a:rPr lang="en" sz="1800" b="1" dirty="0">
                <a:latin typeface="Source Sans Pro"/>
                <a:ea typeface="Source Sans Pro"/>
                <a:cs typeface="Source Sans Pro"/>
                <a:sym typeface="Source Sans Pro"/>
              </a:rPr>
              <a:t>B</a:t>
            </a:r>
            <a:endParaRPr sz="1800" b="1" dirty="0">
              <a:latin typeface="Source Sans Pro"/>
              <a:ea typeface="Source Sans Pro"/>
              <a:cs typeface="Source Sans Pro"/>
              <a:sym typeface="Source Sans Pro"/>
            </a:endParaRPr>
          </a:p>
        </p:txBody>
      </p:sp>
      <p:sp>
        <p:nvSpPr>
          <p:cNvPr id="35" name="Google Shape;113;p13">
            <a:extLst>
              <a:ext uri="{FF2B5EF4-FFF2-40B4-BE49-F238E27FC236}">
                <a16:creationId xmlns:a16="http://schemas.microsoft.com/office/drawing/2014/main" id="{895E0F36-E2AE-C724-B287-D92A6AF926DD}"/>
              </a:ext>
            </a:extLst>
          </p:cNvPr>
          <p:cNvSpPr txBox="1"/>
          <p:nvPr/>
        </p:nvSpPr>
        <p:spPr>
          <a:xfrm>
            <a:off x="27809782" y="13983140"/>
            <a:ext cx="457920" cy="443126"/>
          </a:xfrm>
          <a:prstGeom prst="rect">
            <a:avLst/>
          </a:prstGeom>
          <a:noFill/>
          <a:ln>
            <a:noFill/>
          </a:ln>
        </p:spPr>
        <p:txBody>
          <a:bodyPr spcFirstLastPara="1" wrap="square" lIns="65790" tIns="0" rIns="98730" bIns="164520" anchor="t" anchorCtr="0">
            <a:spAutoFit/>
          </a:bodyPr>
          <a:lstStyle/>
          <a:p>
            <a:r>
              <a:rPr lang="en" sz="1800" b="1" dirty="0">
                <a:latin typeface="Source Sans Pro"/>
                <a:ea typeface="Source Sans Pro"/>
                <a:cs typeface="Source Sans Pro"/>
                <a:sym typeface="Source Sans Pro"/>
              </a:rPr>
              <a:t>A</a:t>
            </a:r>
            <a:endParaRPr sz="1800" b="1" dirty="0">
              <a:latin typeface="Source Sans Pro"/>
              <a:ea typeface="Source Sans Pro"/>
              <a:cs typeface="Source Sans Pro"/>
              <a:sym typeface="Source Sans Pro"/>
            </a:endParaRPr>
          </a:p>
        </p:txBody>
      </p:sp>
      <p:pic>
        <p:nvPicPr>
          <p:cNvPr id="25" name="Picture 24" descr="A graph of a positive rate&#10;&#10;Description automatically generated">
            <a:extLst>
              <a:ext uri="{FF2B5EF4-FFF2-40B4-BE49-F238E27FC236}">
                <a16:creationId xmlns:a16="http://schemas.microsoft.com/office/drawing/2014/main" id="{D66527DC-42F6-6CFE-4EA4-6F3356B397AB}"/>
              </a:ext>
            </a:extLst>
          </p:cNvPr>
          <p:cNvPicPr>
            <a:picLocks noChangeAspect="1"/>
          </p:cNvPicPr>
          <p:nvPr/>
        </p:nvPicPr>
        <p:blipFill>
          <a:blip r:embed="rId7"/>
          <a:stretch>
            <a:fillRect/>
          </a:stretch>
        </p:blipFill>
        <p:spPr>
          <a:xfrm>
            <a:off x="28267702" y="17423727"/>
            <a:ext cx="3152814" cy="3106900"/>
          </a:xfrm>
          <a:prstGeom prst="rect">
            <a:avLst/>
          </a:prstGeom>
        </p:spPr>
      </p:pic>
      <p:grpSp>
        <p:nvGrpSpPr>
          <p:cNvPr id="26" name="Group 25">
            <a:extLst>
              <a:ext uri="{FF2B5EF4-FFF2-40B4-BE49-F238E27FC236}">
                <a16:creationId xmlns:a16="http://schemas.microsoft.com/office/drawing/2014/main" id="{B00828A5-E43B-2328-3E77-A0E423F5C911}"/>
              </a:ext>
            </a:extLst>
          </p:cNvPr>
          <p:cNvGrpSpPr/>
          <p:nvPr/>
        </p:nvGrpSpPr>
        <p:grpSpPr>
          <a:xfrm>
            <a:off x="23325086" y="11808590"/>
            <a:ext cx="3524144" cy="3314814"/>
            <a:chOff x="23453105" y="10713583"/>
            <a:chExt cx="3820722" cy="3553822"/>
          </a:xfrm>
        </p:grpSpPr>
        <p:sp>
          <p:nvSpPr>
            <p:cNvPr id="38" name="Google Shape;114;p13">
              <a:extLst>
                <a:ext uri="{FF2B5EF4-FFF2-40B4-BE49-F238E27FC236}">
                  <a16:creationId xmlns:a16="http://schemas.microsoft.com/office/drawing/2014/main" id="{FF41CB93-6FA1-1414-8FB1-7A680212A219}"/>
                </a:ext>
              </a:extLst>
            </p:cNvPr>
            <p:cNvSpPr txBox="1"/>
            <p:nvPr/>
          </p:nvSpPr>
          <p:spPr>
            <a:xfrm>
              <a:off x="23453105" y="10713583"/>
              <a:ext cx="457920" cy="443126"/>
            </a:xfrm>
            <a:prstGeom prst="rect">
              <a:avLst/>
            </a:prstGeom>
            <a:noFill/>
            <a:ln>
              <a:noFill/>
            </a:ln>
          </p:spPr>
          <p:txBody>
            <a:bodyPr spcFirstLastPara="1" wrap="square" lIns="65790" tIns="0" rIns="98730" bIns="164520" anchor="t" anchorCtr="0">
              <a:spAutoFit/>
            </a:bodyPr>
            <a:lstStyle/>
            <a:p>
              <a:r>
                <a:rPr lang="en" sz="1800" b="1" dirty="0">
                  <a:latin typeface="Source Sans Pro"/>
                  <a:ea typeface="Source Sans Pro"/>
                  <a:cs typeface="Source Sans Pro"/>
                  <a:sym typeface="Source Sans Pro"/>
                </a:rPr>
                <a:t>B</a:t>
              </a:r>
              <a:endParaRPr sz="1800" b="1" dirty="0">
                <a:latin typeface="Source Sans Pro"/>
                <a:ea typeface="Source Sans Pro"/>
                <a:cs typeface="Source Sans Pro"/>
                <a:sym typeface="Source Sans Pro"/>
              </a:endParaRPr>
            </a:p>
          </p:txBody>
        </p:sp>
        <p:pic>
          <p:nvPicPr>
            <p:cNvPr id="10" name="Picture 9" descr="A map of different colors&#10;&#10;Description automatically generated">
              <a:extLst>
                <a:ext uri="{FF2B5EF4-FFF2-40B4-BE49-F238E27FC236}">
                  <a16:creationId xmlns:a16="http://schemas.microsoft.com/office/drawing/2014/main" id="{767E0377-2EB4-15A5-6865-29D7B8195C8E}"/>
                </a:ext>
              </a:extLst>
            </p:cNvPr>
            <p:cNvPicPr>
              <a:picLocks noChangeAspect="1"/>
            </p:cNvPicPr>
            <p:nvPr/>
          </p:nvPicPr>
          <p:blipFill>
            <a:blip r:embed="rId8"/>
            <a:stretch>
              <a:fillRect/>
            </a:stretch>
          </p:blipFill>
          <p:spPr>
            <a:xfrm>
              <a:off x="23540451" y="11092505"/>
              <a:ext cx="3733376" cy="3174900"/>
            </a:xfrm>
            <a:prstGeom prst="rect">
              <a:avLst/>
            </a:prstGeom>
          </p:spPr>
        </p:pic>
      </p:grpSp>
      <p:pic>
        <p:nvPicPr>
          <p:cNvPr id="72" name="Picture 71" descr="A screenshot of a computer&#10;&#10;Description automatically generated">
            <a:extLst>
              <a:ext uri="{FF2B5EF4-FFF2-40B4-BE49-F238E27FC236}">
                <a16:creationId xmlns:a16="http://schemas.microsoft.com/office/drawing/2014/main" id="{7519D4E0-B719-5966-F24F-8E47D4FFC0D4}"/>
              </a:ext>
            </a:extLst>
          </p:cNvPr>
          <p:cNvPicPr>
            <a:picLocks noChangeAspect="1"/>
          </p:cNvPicPr>
          <p:nvPr/>
        </p:nvPicPr>
        <p:blipFill>
          <a:blip r:embed="rId9"/>
          <a:stretch>
            <a:fillRect/>
          </a:stretch>
        </p:blipFill>
        <p:spPr>
          <a:xfrm>
            <a:off x="28280363" y="14156508"/>
            <a:ext cx="4114005" cy="2845447"/>
          </a:xfrm>
          <a:prstGeom prst="rect">
            <a:avLst/>
          </a:prstGeom>
        </p:spPr>
      </p:pic>
      <p:pic>
        <p:nvPicPr>
          <p:cNvPr id="74" name="Picture 73" descr="A blue and green squares with black numbers&#10;&#10;Description automatically generated">
            <a:extLst>
              <a:ext uri="{FF2B5EF4-FFF2-40B4-BE49-F238E27FC236}">
                <a16:creationId xmlns:a16="http://schemas.microsoft.com/office/drawing/2014/main" id="{7AB19E15-9B44-8434-4D5B-83FF7DC6BE2D}"/>
              </a:ext>
            </a:extLst>
          </p:cNvPr>
          <p:cNvPicPr>
            <a:picLocks noChangeAspect="1"/>
          </p:cNvPicPr>
          <p:nvPr/>
        </p:nvPicPr>
        <p:blipFill>
          <a:blip r:embed="rId10"/>
          <a:stretch>
            <a:fillRect/>
          </a:stretch>
        </p:blipFill>
        <p:spPr>
          <a:xfrm>
            <a:off x="5951855" y="16776173"/>
            <a:ext cx="14886454" cy="3891259"/>
          </a:xfrm>
          <a:prstGeom prst="rect">
            <a:avLst/>
          </a:prstGeom>
        </p:spPr>
      </p:pic>
      <p:pic>
        <p:nvPicPr>
          <p:cNvPr id="76" name="Picture 75" descr="A chart of different colored squares&#10;&#10;Description automatically generated">
            <a:extLst>
              <a:ext uri="{FF2B5EF4-FFF2-40B4-BE49-F238E27FC236}">
                <a16:creationId xmlns:a16="http://schemas.microsoft.com/office/drawing/2014/main" id="{2F446AD7-6CD8-381C-D2DD-6151C66C38AA}"/>
              </a:ext>
            </a:extLst>
          </p:cNvPr>
          <p:cNvPicPr>
            <a:picLocks noChangeAspect="1"/>
          </p:cNvPicPr>
          <p:nvPr/>
        </p:nvPicPr>
        <p:blipFill>
          <a:blip r:embed="rId11"/>
          <a:stretch>
            <a:fillRect/>
          </a:stretch>
        </p:blipFill>
        <p:spPr>
          <a:xfrm>
            <a:off x="21456614" y="16774994"/>
            <a:ext cx="5676900" cy="3852022"/>
          </a:xfrm>
          <a:prstGeom prst="rect">
            <a:avLst/>
          </a:prstGeom>
        </p:spPr>
      </p:pic>
      <p:pic>
        <p:nvPicPr>
          <p:cNvPr id="78" name="Picture 77" descr="A diagram of a layer&#10;&#10;Description automatically generated">
            <a:extLst>
              <a:ext uri="{FF2B5EF4-FFF2-40B4-BE49-F238E27FC236}">
                <a16:creationId xmlns:a16="http://schemas.microsoft.com/office/drawing/2014/main" id="{6CE0A330-86E0-C1B1-AD92-661E1FB4C855}"/>
              </a:ext>
            </a:extLst>
          </p:cNvPr>
          <p:cNvPicPr>
            <a:picLocks noChangeAspect="1"/>
          </p:cNvPicPr>
          <p:nvPr/>
        </p:nvPicPr>
        <p:blipFill>
          <a:blip r:embed="rId12"/>
          <a:stretch>
            <a:fillRect/>
          </a:stretch>
        </p:blipFill>
        <p:spPr>
          <a:xfrm>
            <a:off x="15973335" y="11739964"/>
            <a:ext cx="6335641" cy="3262509"/>
          </a:xfrm>
          <a:prstGeom prst="rect">
            <a:avLst/>
          </a:prstGeom>
        </p:spPr>
      </p:pic>
      <p:sp>
        <p:nvSpPr>
          <p:cNvPr id="18" name="TextBox 17">
            <a:extLst>
              <a:ext uri="{FF2B5EF4-FFF2-40B4-BE49-F238E27FC236}">
                <a16:creationId xmlns:a16="http://schemas.microsoft.com/office/drawing/2014/main" id="{84F4FCFD-65A8-2E47-8B5D-198768803358}"/>
              </a:ext>
            </a:extLst>
          </p:cNvPr>
          <p:cNvSpPr txBox="1"/>
          <p:nvPr/>
        </p:nvSpPr>
        <p:spPr>
          <a:xfrm>
            <a:off x="2615073" y="9318027"/>
            <a:ext cx="2480562" cy="230832"/>
          </a:xfrm>
          <a:prstGeom prst="rect">
            <a:avLst/>
          </a:prstGeom>
          <a:noFill/>
        </p:spPr>
        <p:txBody>
          <a:bodyPr wrap="square">
            <a:spAutoFit/>
          </a:bodyPr>
          <a:lstStyle/>
          <a:p>
            <a:r>
              <a:rPr lang="en-US" sz="900" dirty="0"/>
              <a:t>https://</a:t>
            </a:r>
            <a:r>
              <a:rPr lang="en-US" sz="900" dirty="0" err="1"/>
              <a:t>www.mdpi.com</a:t>
            </a:r>
            <a:r>
              <a:rPr lang="en-US" sz="900" dirty="0"/>
              <a:t>/2073-4409/10/9/2379</a:t>
            </a:r>
          </a:p>
        </p:txBody>
      </p:sp>
      <p:pic>
        <p:nvPicPr>
          <p:cNvPr id="24" name="Picture 23">
            <a:extLst>
              <a:ext uri="{FF2B5EF4-FFF2-40B4-BE49-F238E27FC236}">
                <a16:creationId xmlns:a16="http://schemas.microsoft.com/office/drawing/2014/main" id="{DAE40CDD-0BCE-9BCB-712B-B97BBE209DC9}"/>
              </a:ext>
            </a:extLst>
          </p:cNvPr>
          <p:cNvPicPr>
            <a:picLocks noChangeAspect="1"/>
          </p:cNvPicPr>
          <p:nvPr/>
        </p:nvPicPr>
        <p:blipFill rotWithShape="1">
          <a:blip r:embed="rId13"/>
          <a:srcRect r="2065"/>
          <a:stretch/>
        </p:blipFill>
        <p:spPr>
          <a:xfrm>
            <a:off x="5748092" y="6025328"/>
            <a:ext cx="9604387" cy="8965897"/>
          </a:xfrm>
          <a:prstGeom prst="rect">
            <a:avLst/>
          </a:prstGeom>
        </p:spPr>
      </p:pic>
      <p:pic>
        <p:nvPicPr>
          <p:cNvPr id="37" name="Picture 36">
            <a:extLst>
              <a:ext uri="{FF2B5EF4-FFF2-40B4-BE49-F238E27FC236}">
                <a16:creationId xmlns:a16="http://schemas.microsoft.com/office/drawing/2014/main" id="{94FEF836-E34C-5AD9-47AD-5E462FD310D5}"/>
              </a:ext>
            </a:extLst>
          </p:cNvPr>
          <p:cNvPicPr>
            <a:picLocks noChangeAspect="1"/>
          </p:cNvPicPr>
          <p:nvPr/>
        </p:nvPicPr>
        <p:blipFill>
          <a:blip r:embed="rId14"/>
          <a:stretch>
            <a:fillRect/>
          </a:stretch>
        </p:blipFill>
        <p:spPr>
          <a:xfrm>
            <a:off x="444086" y="14987841"/>
            <a:ext cx="4472891" cy="5748765"/>
          </a:xfrm>
          <a:prstGeom prst="rect">
            <a:avLst/>
          </a:prstGeom>
        </p:spPr>
      </p:pic>
      <p:sp>
        <p:nvSpPr>
          <p:cNvPr id="43" name="TextBox 42">
            <a:extLst>
              <a:ext uri="{FF2B5EF4-FFF2-40B4-BE49-F238E27FC236}">
                <a16:creationId xmlns:a16="http://schemas.microsoft.com/office/drawing/2014/main" id="{5C8E8EAB-6224-B2D8-0B97-8FB2BA1F43D8}"/>
              </a:ext>
            </a:extLst>
          </p:cNvPr>
          <p:cNvSpPr txBox="1"/>
          <p:nvPr/>
        </p:nvSpPr>
        <p:spPr>
          <a:xfrm>
            <a:off x="197500" y="10391233"/>
            <a:ext cx="4877397" cy="2862322"/>
          </a:xfrm>
          <a:prstGeom prst="rect">
            <a:avLst/>
          </a:prstGeom>
          <a:noFill/>
        </p:spPr>
        <p:txBody>
          <a:bodyPr wrap="square" rtlCol="0">
            <a:spAutoFit/>
          </a:bodyPr>
          <a:lstStyle/>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We propose a two-step pipeline for predicting TCR-peptide binding: </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Step 1 involves building a feature engineering process that consists of 3 parts: Sequence Embedding Module, Graph Embedding Module, and Categorical Encoding Module.</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Step 2 involves building a prediction model that identifies the specific antigen to which a TCR will bind.</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This study emphasizes the importance of using an advanced sequence embedding model to improve TCR-peptide binding prediction performance.</a:t>
            </a:r>
          </a:p>
          <a:p>
            <a:pPr marL="285750" indent="-285750">
              <a:buClr>
                <a:schemeClr val="accent4"/>
              </a:buClr>
              <a:buFont typeface="Arial" panose="020B0604020202020204" pitchFamily="34" charset="0"/>
              <a:buChar char="•"/>
            </a:pPr>
            <a:endParaRPr lang="en-US" sz="1500" dirty="0">
              <a:latin typeface="Source Sans Pro" panose="020B0503030403020204" pitchFamily="34" charset="0"/>
              <a:ea typeface="Source Sans Pro" panose="020B0503030403020204" pitchFamily="34" charset="0"/>
            </a:endParaRPr>
          </a:p>
        </p:txBody>
      </p:sp>
      <p:sp>
        <p:nvSpPr>
          <p:cNvPr id="54" name="TextBox 53">
            <a:extLst>
              <a:ext uri="{FF2B5EF4-FFF2-40B4-BE49-F238E27FC236}">
                <a16:creationId xmlns:a16="http://schemas.microsoft.com/office/drawing/2014/main" id="{155C2EAE-2C4C-8484-3207-43B147B2FA7D}"/>
              </a:ext>
            </a:extLst>
          </p:cNvPr>
          <p:cNvSpPr txBox="1"/>
          <p:nvPr/>
        </p:nvSpPr>
        <p:spPr>
          <a:xfrm>
            <a:off x="27754395" y="5497358"/>
            <a:ext cx="4864270" cy="2169825"/>
          </a:xfrm>
          <a:prstGeom prst="rect">
            <a:avLst/>
          </a:prstGeom>
          <a:noFill/>
        </p:spPr>
        <p:txBody>
          <a:bodyPr wrap="square" rtlCol="0">
            <a:spAutoFit/>
          </a:bodyPr>
          <a:lstStyle/>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General patterns observed across all models are:</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Scenarios with HLA Types or ED Atchley Factors tend to perform better.</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Scenarios with more inputs included tend to perform better.</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The highest test accuracy across all models is 0.96.</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Both FFNNs and traditional ML perform very well, but FFNNs take significantly less time to train.</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FFNNs perform the best when using the most inputs.</a:t>
            </a:r>
          </a:p>
        </p:txBody>
      </p:sp>
      <p:sp>
        <p:nvSpPr>
          <p:cNvPr id="60" name="TextBox 59">
            <a:extLst>
              <a:ext uri="{FF2B5EF4-FFF2-40B4-BE49-F238E27FC236}">
                <a16:creationId xmlns:a16="http://schemas.microsoft.com/office/drawing/2014/main" id="{F29784C3-98DC-EF2A-57B8-0A32CA31B12F}"/>
              </a:ext>
            </a:extLst>
          </p:cNvPr>
          <p:cNvSpPr txBox="1"/>
          <p:nvPr/>
        </p:nvSpPr>
        <p:spPr>
          <a:xfrm>
            <a:off x="23128284" y="5575117"/>
            <a:ext cx="4184782" cy="1754326"/>
          </a:xfrm>
          <a:prstGeom prst="rect">
            <a:avLst/>
          </a:prstGeom>
          <a:noFill/>
        </p:spPr>
        <p:txBody>
          <a:bodyPr wrap="square" rtlCol="0">
            <a:spAutoFit/>
          </a:bodyPr>
          <a:lstStyle/>
          <a:p>
            <a:r>
              <a:rPr lang="en-US" sz="1800" b="1" dirty="0">
                <a:solidFill>
                  <a:srgbClr val="3D85C6"/>
                </a:solidFill>
                <a:latin typeface="Source Sans Pro"/>
                <a:ea typeface="Source Sans Pro"/>
                <a:cs typeface="Source Sans Pro"/>
                <a:sym typeface="Source Sans Pro"/>
              </a:rPr>
              <a:t>Categorical Encoding Module </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The binary encoder first encodes raw categories into ordinal categories, and then converts them into binary bitstrings. </a:t>
            </a:r>
          </a:p>
          <a:p>
            <a:pPr marL="285750" indent="-285750">
              <a:buClr>
                <a:schemeClr val="accent4"/>
              </a:buClr>
              <a:buFont typeface="Arial" panose="020B0604020202020204" pitchFamily="34" charset="0"/>
              <a:buChar char="•"/>
            </a:pPr>
            <a:r>
              <a:rPr lang="en-US" sz="1500" dirty="0">
                <a:latin typeface="Source Sans Pro" panose="020B0503030403020204" pitchFamily="34" charset="0"/>
                <a:ea typeface="Source Sans Pro" panose="020B0503030403020204" pitchFamily="34" charset="0"/>
              </a:rPr>
              <a:t>These bitstrings are then broken down into binary digits, which are used to create multiple columns.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15657</TotalTime>
  <Words>882</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Calibri</vt:lpstr>
      <vt:lpstr>Calibri Light</vt:lpstr>
      <vt:lpstr>Arial</vt:lpstr>
      <vt:lpstr>Source Sans Pro SemiBold</vt:lpstr>
      <vt:lpstr>Source Sans Pro</vt:lpstr>
      <vt:lpstr>Source Sans Pro Light</vt:lpstr>
      <vt:lpstr>Simple Light</vt:lpstr>
      <vt:lpstr>Custom Design</vt:lpstr>
      <vt:lpstr>Prediction of Multi-Class Peptides by T-cell Receptor Sequences with Deep Learning Leah Ung1, Hai Yang2, Phi Le1, Anwen Huang1,3, Tao He4, Li Zhang1,2,5 1Department of Medicine, University of California, San Francisco, San Francisco, USA; 2Helen Diller Family Comprehensive Cancer Center, University of California, San Francisco, San Francisco, USA; 3University of California, Berkeley, Berkeley, USA;  4Department of Mathematics, San Francisco State University, San Francisco, USA; 5Department of Epidemiology &amp; Biostatistics, University of California San Francisco, San Francisco, USA.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SPECIALIZED SOFTWARE FOR NETWORK ANALYSIS OF THE IMMUNE REPERTOIRE Brian Neal1, Hai Yang2, Jason Cham3, Zenghua Fan4, Tao He1, Lawrence Fong2,4, Li Zhang2,4,5 1Department of Mathematics, San Francisco State University, San Francisco, USA; 2Helen Diller Family Comprehensive Cancer Center, University of California, San Francisco, San Francisco, USA; 3Department of Medicine, Scripps Green Hospital, La Jolla, USA;  4Department of Medicine, University of California San Francisco, San Francisco, USA; 5Department of Epidemiology &amp; Biostatistics, University of California San Francisco, San Francisco, USA.</dc:title>
  <cp:lastModifiedBy>Ung, Leah</cp:lastModifiedBy>
  <cp:revision>136</cp:revision>
  <dcterms:modified xsi:type="dcterms:W3CDTF">2023-08-30T05:34:37Z</dcterms:modified>
</cp:coreProperties>
</file>